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8537" y="1196752"/>
            <a:ext cx="4286500" cy="3096344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1142963" y="260648"/>
            <a:ext cx="6397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P</a:t>
            </a:r>
            <a:r>
              <a:rPr lang="fr-FR" sz="3200" dirty="0" smtClean="0"/>
              <a:t>araboles </a:t>
            </a:r>
            <a:r>
              <a:rPr lang="fr-FR" sz="3200" dirty="0" smtClean="0">
                <a:solidFill>
                  <a:srgbClr val="FF0000"/>
                </a:solidFill>
              </a:rPr>
              <a:t>A</a:t>
            </a:r>
            <a:r>
              <a:rPr lang="fr-FR" sz="3200" dirty="0" smtClean="0"/>
              <a:t> l’</a:t>
            </a:r>
            <a:r>
              <a:rPr lang="fr-FR" sz="3200" dirty="0" smtClean="0">
                <a:solidFill>
                  <a:srgbClr val="FF0000"/>
                </a:solidFill>
              </a:rPr>
              <a:t>O</a:t>
            </a:r>
            <a:r>
              <a:rPr lang="fr-FR" sz="3200" dirty="0" smtClean="0"/>
              <a:t>bservatoire de </a:t>
            </a:r>
            <a:r>
              <a:rPr lang="fr-FR" sz="3200" dirty="0" smtClean="0">
                <a:solidFill>
                  <a:srgbClr val="FF0000"/>
                </a:solidFill>
              </a:rPr>
              <a:t>N</a:t>
            </a:r>
            <a:r>
              <a:rPr lang="fr-FR" sz="3200" dirty="0" smtClean="0"/>
              <a:t>ançay</a:t>
            </a:r>
            <a:endParaRPr lang="fr-FR" sz="3200" dirty="0"/>
          </a:p>
        </p:txBody>
      </p:sp>
      <p:pic>
        <p:nvPicPr>
          <p:cNvPr id="8" name="Image 7" descr="logoPA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9609" y="4760469"/>
            <a:ext cx="5924356" cy="15488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2123728" y="1340768"/>
            <a:ext cx="4680520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coPI</a:t>
            </a:r>
            <a:endParaRPr lang="fr-FR" b="1" dirty="0" smtClean="0">
              <a:solidFill>
                <a:srgbClr val="FF0000"/>
              </a:solidFill>
            </a:endParaRPr>
          </a:p>
          <a:p>
            <a:pPr algn="ctr"/>
            <a:r>
              <a:rPr lang="fr-FR" b="1" dirty="0" smtClean="0">
                <a:solidFill>
                  <a:schemeClr val="bg2">
                    <a:lumMod val="75000"/>
                  </a:schemeClr>
                </a:solidFill>
              </a:rPr>
              <a:t>J.E.Campagne               J.M.Martin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1403648" y="116632"/>
            <a:ext cx="6048672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Animation Scientifique</a:t>
            </a:r>
          </a:p>
          <a:p>
            <a:pPr algn="ctr"/>
            <a:r>
              <a:rPr lang="fr-FR" dirty="0" smtClean="0"/>
              <a:t> </a:t>
            </a:r>
            <a:r>
              <a:rPr lang="fr-FR" b="1" dirty="0" err="1" smtClean="0"/>
              <a:t>R.Ansari</a:t>
            </a:r>
            <a:r>
              <a:rPr lang="fr-FR" b="1" dirty="0" smtClean="0"/>
              <a:t> , Ch. </a:t>
            </a:r>
            <a:r>
              <a:rPr lang="fr-FR" b="1" dirty="0" err="1" smtClean="0"/>
              <a:t>Magneville</a:t>
            </a:r>
            <a:r>
              <a:rPr lang="fr-FR" b="1" dirty="0" smtClean="0"/>
              <a:t>, J.M.Martin</a:t>
            </a:r>
          </a:p>
          <a:p>
            <a:pPr algn="ctr"/>
            <a:r>
              <a:rPr lang="fr-FR" sz="1400" dirty="0" smtClean="0"/>
              <a:t>J.E Campagne, P. </a:t>
            </a:r>
            <a:r>
              <a:rPr lang="fr-FR" sz="1400" dirty="0" err="1" smtClean="0"/>
              <a:t>Colom</a:t>
            </a:r>
            <a:r>
              <a:rPr lang="fr-FR" sz="1400" dirty="0" smtClean="0"/>
              <a:t>, S. </a:t>
            </a:r>
            <a:r>
              <a:rPr lang="fr-FR" sz="1400" dirty="0" err="1" smtClean="0"/>
              <a:t>Mei</a:t>
            </a:r>
            <a:r>
              <a:rPr lang="fr-FR" sz="1400" dirty="0" smtClean="0"/>
              <a:t>, M. </a:t>
            </a:r>
            <a:r>
              <a:rPr lang="fr-FR" sz="1400" dirty="0" err="1" smtClean="0"/>
              <a:t>Moniez</a:t>
            </a:r>
            <a:r>
              <a:rPr lang="fr-FR" sz="1400" dirty="0" smtClean="0"/>
              <a:t>, A. S. </a:t>
            </a:r>
            <a:r>
              <a:rPr lang="fr-FR" sz="1400" dirty="0" err="1" smtClean="0"/>
              <a:t>Torrento</a:t>
            </a:r>
            <a:r>
              <a:rPr lang="fr-FR" sz="1400" dirty="0" smtClean="0"/>
              <a:t>,Ch. </a:t>
            </a:r>
            <a:r>
              <a:rPr lang="fr-FR" sz="1400" dirty="0" err="1" smtClean="0"/>
              <a:t>Yéche</a:t>
            </a:r>
            <a:r>
              <a:rPr lang="fr-FR" sz="1400" dirty="0" smtClean="0"/>
              <a:t> </a:t>
            </a:r>
          </a:p>
          <a:p>
            <a:pPr algn="ctr"/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2195736" y="2060848"/>
            <a:ext cx="2232248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Ing</a:t>
            </a:r>
            <a:r>
              <a:rPr lang="fr-FR" b="1" dirty="0" smtClean="0">
                <a:solidFill>
                  <a:srgbClr val="FFFF00"/>
                </a:solidFill>
              </a:rPr>
              <a:t>. Projet </a:t>
            </a:r>
          </a:p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&amp; Soft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D. </a:t>
            </a:r>
            <a:r>
              <a:rPr lang="fr-FR" dirty="0" err="1" smtClean="0">
                <a:solidFill>
                  <a:schemeClr val="tx1"/>
                </a:solidFill>
              </a:rPr>
              <a:t>Charlet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4644008" y="2060848"/>
            <a:ext cx="252028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Ing</a:t>
            </a:r>
            <a:r>
              <a:rPr lang="fr-FR" b="1" dirty="0" smtClean="0">
                <a:solidFill>
                  <a:srgbClr val="FFFF00"/>
                </a:solidFill>
              </a:rPr>
              <a:t>. Projet</a:t>
            </a:r>
          </a:p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Méca</a:t>
            </a:r>
            <a:r>
              <a:rPr lang="fr-FR" b="1" dirty="0" smtClean="0">
                <a:solidFill>
                  <a:srgbClr val="FFFF00"/>
                </a:solidFill>
              </a:rPr>
              <a:t>. &amp; </a:t>
            </a:r>
            <a:r>
              <a:rPr lang="fr-FR" b="1" dirty="0" err="1" smtClean="0">
                <a:solidFill>
                  <a:srgbClr val="FFFF00"/>
                </a:solidFill>
              </a:rPr>
              <a:t>Déploiem</a:t>
            </a:r>
            <a:r>
              <a:rPr lang="fr-FR" b="1" baseline="30000" dirty="0" err="1" smtClean="0">
                <a:solidFill>
                  <a:srgbClr val="FFFF00"/>
                </a:solidFill>
              </a:rPr>
              <a:t>t</a:t>
            </a:r>
            <a:endParaRPr lang="fr-FR" b="1" baseline="30000" dirty="0" smtClean="0">
              <a:solidFill>
                <a:srgbClr val="FFFF00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F</a:t>
            </a:r>
            <a:r>
              <a:rPr lang="fr-FR" dirty="0" smtClean="0">
                <a:solidFill>
                  <a:schemeClr val="tx1"/>
                </a:solidFill>
              </a:rPr>
              <a:t>. Rigaud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195736" y="2924944"/>
            <a:ext cx="22322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Analogique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Ph. </a:t>
            </a:r>
            <a:r>
              <a:rPr lang="fr-FR" smtClean="0">
                <a:solidFill>
                  <a:schemeClr val="tx1"/>
                </a:solidFill>
              </a:rPr>
              <a:t>Abbon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115616" y="3789040"/>
            <a:ext cx="33843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Digitale</a:t>
            </a:r>
          </a:p>
          <a:p>
            <a:pPr algn="ctr"/>
            <a:r>
              <a:rPr lang="fr-FR" i="1" dirty="0" smtClean="0">
                <a:solidFill>
                  <a:schemeClr val="tx1"/>
                </a:solidFill>
              </a:rPr>
              <a:t>Th. </a:t>
            </a:r>
            <a:r>
              <a:rPr lang="fr-FR" i="1" dirty="0" smtClean="0">
                <a:solidFill>
                  <a:schemeClr val="tx1"/>
                </a:solidFill>
              </a:rPr>
              <a:t>Caceres, </a:t>
            </a:r>
            <a:r>
              <a:rPr lang="fr-FR" dirty="0" smtClean="0">
                <a:solidFill>
                  <a:schemeClr val="tx1"/>
                </a:solidFill>
              </a:rPr>
              <a:t>C. Dumez-</a:t>
            </a:r>
            <a:r>
              <a:rPr lang="fr-FR" dirty="0" err="1" smtClean="0">
                <a:solidFill>
                  <a:schemeClr val="tx1"/>
                </a:solidFill>
              </a:rPr>
              <a:t>Viou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Ch. </a:t>
            </a:r>
            <a:r>
              <a:rPr lang="fr-FR" dirty="0" err="1" smtClean="0">
                <a:solidFill>
                  <a:schemeClr val="tx1"/>
                </a:solidFill>
              </a:rPr>
              <a:t>Flouzat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  <a:r>
              <a:rPr lang="fr-FR" i="1" dirty="0" smtClean="0">
                <a:solidFill>
                  <a:schemeClr val="tx1"/>
                </a:solidFill>
              </a:rPr>
              <a:t>B. </a:t>
            </a:r>
            <a:r>
              <a:rPr lang="fr-FR" i="1" dirty="0" err="1" smtClean="0">
                <a:solidFill>
                  <a:schemeClr val="tx1"/>
                </a:solidFill>
              </a:rPr>
              <a:t>Lachacinski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619672" y="4725144"/>
            <a:ext cx="288032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Software DAQ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Cl. Paillet, M. </a:t>
            </a:r>
            <a:r>
              <a:rPr lang="fr-FR" dirty="0" err="1" smtClean="0">
                <a:solidFill>
                  <a:schemeClr val="tx1"/>
                </a:solidFill>
              </a:rPr>
              <a:t>Torigna</a:t>
            </a:r>
            <a:endParaRPr lang="fr-FR" b="1" dirty="0" smtClean="0">
              <a:solidFill>
                <a:srgbClr val="FFFF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691680" y="5661248"/>
            <a:ext cx="280831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Crtl</a:t>
            </a:r>
            <a:r>
              <a:rPr lang="fr-FR" b="1" dirty="0" smtClean="0">
                <a:solidFill>
                  <a:srgbClr val="FFFF00"/>
                </a:solidFill>
              </a:rPr>
              <a:t>-Commande &amp; réseaux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F. </a:t>
            </a:r>
            <a:r>
              <a:rPr lang="fr-FR" dirty="0" err="1" smtClean="0">
                <a:solidFill>
                  <a:schemeClr val="tx1"/>
                </a:solidFill>
              </a:rPr>
              <a:t>Wicek</a:t>
            </a:r>
            <a:r>
              <a:rPr lang="fr-FR" dirty="0" smtClean="0">
                <a:solidFill>
                  <a:schemeClr val="tx1"/>
                </a:solidFill>
              </a:rPr>
              <a:t>, P. </a:t>
            </a:r>
            <a:r>
              <a:rPr lang="fr-FR" dirty="0" err="1" smtClean="0">
                <a:solidFill>
                  <a:schemeClr val="tx1"/>
                </a:solidFill>
              </a:rPr>
              <a:t>Cornebise</a:t>
            </a:r>
            <a:endParaRPr lang="fr-FR" b="1" dirty="0" smtClean="0">
              <a:solidFill>
                <a:srgbClr val="FFFF0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716016" y="2924944"/>
            <a:ext cx="352839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Logistique &amp; liaison Nançay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S. Garnier,  S. </a:t>
            </a:r>
            <a:r>
              <a:rPr lang="fr-FR" dirty="0" err="1" smtClean="0">
                <a:solidFill>
                  <a:schemeClr val="tx1"/>
                </a:solidFill>
              </a:rPr>
              <a:t>Torchinsky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788024" y="3789040"/>
            <a:ext cx="22322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Calcul EM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J. </a:t>
            </a:r>
            <a:r>
              <a:rPr lang="fr-FR" dirty="0" err="1" smtClean="0">
                <a:solidFill>
                  <a:schemeClr val="tx1"/>
                </a:solidFill>
              </a:rPr>
              <a:t>Pezzani</a:t>
            </a:r>
            <a:endParaRPr lang="fr-FR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Organisation (1)	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coPI</a:t>
            </a:r>
            <a:endParaRPr lang="fr-FR" dirty="0" smtClean="0"/>
          </a:p>
          <a:p>
            <a:pPr lvl="1"/>
            <a:r>
              <a:rPr lang="fr-FR" dirty="0" smtClean="0"/>
              <a:t>J.E Campagne : </a:t>
            </a:r>
            <a:r>
              <a:rPr lang="fr-FR" dirty="0" err="1" smtClean="0"/>
              <a:t>resp</a:t>
            </a:r>
            <a:r>
              <a:rPr lang="fr-FR" dirty="0" smtClean="0"/>
              <a:t>. mécanique/électronique</a:t>
            </a:r>
          </a:p>
          <a:p>
            <a:pPr lvl="1"/>
            <a:r>
              <a:rPr lang="fr-FR" dirty="0" smtClean="0"/>
              <a:t>J.M Martin: </a:t>
            </a:r>
            <a:r>
              <a:rPr lang="fr-FR" dirty="0" err="1" smtClean="0"/>
              <a:t>resp</a:t>
            </a:r>
            <a:r>
              <a:rPr lang="fr-FR" dirty="0" smtClean="0"/>
              <a:t>. </a:t>
            </a:r>
            <a:r>
              <a:rPr lang="fr-FR" dirty="0" err="1" smtClean="0"/>
              <a:t>implentation</a:t>
            </a:r>
            <a:r>
              <a:rPr lang="fr-FR" dirty="0" smtClean="0"/>
              <a:t> à Nançay et organisation des observations</a:t>
            </a:r>
          </a:p>
          <a:p>
            <a:r>
              <a:rPr lang="fr-FR" dirty="0" smtClean="0"/>
              <a:t>Ingénieur projet</a:t>
            </a:r>
          </a:p>
          <a:p>
            <a:pPr lvl="1"/>
            <a:r>
              <a:rPr lang="fr-FR" dirty="0" smtClean="0"/>
              <a:t>D. </a:t>
            </a:r>
            <a:r>
              <a:rPr lang="fr-FR" dirty="0" err="1" smtClean="0"/>
              <a:t>Charlet</a:t>
            </a:r>
            <a:r>
              <a:rPr lang="fr-FR" dirty="0" smtClean="0"/>
              <a:t>: </a:t>
            </a:r>
            <a:r>
              <a:rPr lang="fr-FR" dirty="0" err="1" smtClean="0"/>
              <a:t>resp</a:t>
            </a:r>
            <a:r>
              <a:rPr lang="fr-FR" dirty="0" smtClean="0"/>
              <a:t>. électronique et software</a:t>
            </a:r>
          </a:p>
          <a:p>
            <a:pPr lvl="1"/>
            <a:r>
              <a:rPr lang="fr-FR" dirty="0" smtClean="0"/>
              <a:t>F. Rigaud: </a:t>
            </a:r>
            <a:r>
              <a:rPr lang="fr-FR" dirty="0" err="1" smtClean="0"/>
              <a:t>resp</a:t>
            </a:r>
            <a:r>
              <a:rPr lang="fr-FR" dirty="0" smtClean="0"/>
              <a:t>. mécanique et déploiement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Organisation (2)	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Réunions face-à-face de temps (difficile d’être tous là même par vidéo/téléphone)</a:t>
            </a:r>
          </a:p>
          <a:p>
            <a:r>
              <a:rPr lang="fr-FR" dirty="0" smtClean="0"/>
              <a:t>Réunions thématiques fréquentes</a:t>
            </a:r>
          </a:p>
          <a:p>
            <a:r>
              <a:rPr lang="fr-FR" dirty="0" smtClean="0"/>
              <a:t>Nécessité de faire diffuser l’information </a:t>
            </a:r>
          </a:p>
          <a:p>
            <a:pPr lvl="1"/>
            <a:r>
              <a:rPr lang="fr-FR" dirty="0" smtClean="0"/>
              <a:t>CR succinct de toutes réunions: </a:t>
            </a:r>
            <a:r>
              <a:rPr lang="fr-FR" dirty="0" err="1" smtClean="0"/>
              <a:t>ts</a:t>
            </a:r>
            <a:r>
              <a:rPr lang="fr-FR" dirty="0" smtClean="0"/>
              <a:t> les présents doivent valider avant envoie à J.E.C et J.M.M</a:t>
            </a:r>
          </a:p>
          <a:p>
            <a:pPr lvl="1"/>
            <a:r>
              <a:rPr lang="fr-FR" dirty="0" smtClean="0"/>
              <a:t>NOTE « de service » pour organiser par ex. changement d’attribution; transfert matériel…</a:t>
            </a:r>
          </a:p>
          <a:p>
            <a:pPr lvl="1"/>
            <a:r>
              <a:rPr lang="fr-FR" dirty="0" smtClean="0"/>
              <a:t>MEMO plus détaillé pour développer un point technique</a:t>
            </a:r>
          </a:p>
          <a:p>
            <a:pPr lvl="1"/>
            <a:r>
              <a:rPr lang="fr-FR" dirty="0" smtClean="0"/>
              <a:t>J.E.C archive &amp; diffuse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242</TotalTime>
  <Words>206</Words>
  <Application>Microsoft Office PowerPoint</Application>
  <PresentationFormat>Affichage à l'écran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SlideBAO</vt:lpstr>
      <vt:lpstr>Diapositive 1</vt:lpstr>
      <vt:lpstr>Diapositive 2</vt:lpstr>
      <vt:lpstr>Organisation (1) </vt:lpstr>
      <vt:lpstr>Organisation (2) 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J.E CAMPAGNE</dc:creator>
  <cp:lastModifiedBy>J.E CAMPAGNE</cp:lastModifiedBy>
  <cp:revision>18</cp:revision>
  <dcterms:created xsi:type="dcterms:W3CDTF">2012-04-08T15:45:26Z</dcterms:created>
  <dcterms:modified xsi:type="dcterms:W3CDTF">2012-04-09T12:58:04Z</dcterms:modified>
</cp:coreProperties>
</file>