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58" r:id="rId5"/>
    <p:sldId id="263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B7C90E0-A34C-453F-B38B-323FB7A399D6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4286500" cy="3096344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827584" y="972017"/>
            <a:ext cx="695742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P</a:t>
            </a:r>
            <a:r>
              <a:rPr lang="fr-FR" sz="3200" dirty="0" smtClean="0"/>
              <a:t>araboles </a:t>
            </a:r>
            <a:r>
              <a:rPr lang="fr-FR" sz="3200" dirty="0" smtClean="0">
                <a:solidFill>
                  <a:srgbClr val="FF0000"/>
                </a:solidFill>
              </a:rPr>
              <a:t>A</a:t>
            </a:r>
            <a:r>
              <a:rPr lang="fr-FR" sz="3200" dirty="0" smtClean="0"/>
              <a:t> l’</a:t>
            </a:r>
            <a:r>
              <a:rPr lang="fr-FR" sz="3200" dirty="0" smtClean="0">
                <a:solidFill>
                  <a:srgbClr val="FF0000"/>
                </a:solidFill>
              </a:rPr>
              <a:t>O</a:t>
            </a:r>
            <a:r>
              <a:rPr lang="fr-FR" sz="3200" dirty="0" smtClean="0"/>
              <a:t>bservatoire de </a:t>
            </a:r>
            <a:r>
              <a:rPr lang="fr-FR" sz="3200" dirty="0" smtClean="0">
                <a:solidFill>
                  <a:srgbClr val="FF0000"/>
                </a:solidFill>
              </a:rPr>
              <a:t>N</a:t>
            </a:r>
            <a:r>
              <a:rPr lang="fr-FR" sz="3200" dirty="0" smtClean="0"/>
              <a:t>ançay</a:t>
            </a:r>
            <a:endParaRPr lang="fr-FR" sz="3200" dirty="0"/>
          </a:p>
        </p:txBody>
      </p:sp>
      <p:pic>
        <p:nvPicPr>
          <p:cNvPr id="8" name="Image 7" descr="logoPA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9609" y="4760469"/>
            <a:ext cx="5924356" cy="1548851"/>
          </a:xfrm>
          <a:prstGeom prst="rect">
            <a:avLst/>
          </a:prstGeom>
        </p:spPr>
      </p:pic>
      <p:sp>
        <p:nvSpPr>
          <p:cNvPr id="5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2699792" y="116632"/>
            <a:ext cx="3193310" cy="83099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4800" dirty="0" smtClean="0"/>
              <a:t>Proposition</a:t>
            </a:r>
            <a:endParaRPr lang="fr-FR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57" y="764704"/>
            <a:ext cx="8901131" cy="571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267744" y="1340768"/>
            <a:ext cx="4896544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coPI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r>
              <a:rPr lang="fr-FR" b="1" dirty="0" smtClean="0">
                <a:solidFill>
                  <a:schemeClr val="bg2">
                    <a:lumMod val="75000"/>
                  </a:schemeClr>
                </a:solidFill>
              </a:rPr>
              <a:t>J.E.Campagne               J.M.Martin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691680" y="116632"/>
            <a:ext cx="6048672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Animation Scientifique</a:t>
            </a:r>
          </a:p>
          <a:p>
            <a:pPr algn="ctr"/>
            <a:r>
              <a:rPr lang="fr-FR" dirty="0" smtClean="0"/>
              <a:t> </a:t>
            </a:r>
            <a:r>
              <a:rPr lang="fr-FR" b="1" dirty="0" err="1" smtClean="0"/>
              <a:t>R.Ansari</a:t>
            </a:r>
            <a:r>
              <a:rPr lang="fr-FR" b="1" dirty="0" smtClean="0"/>
              <a:t> , Ch. </a:t>
            </a:r>
            <a:r>
              <a:rPr lang="fr-FR" b="1" dirty="0" err="1" smtClean="0"/>
              <a:t>Magneville</a:t>
            </a:r>
            <a:r>
              <a:rPr lang="fr-FR" b="1" dirty="0" smtClean="0"/>
              <a:t>, J.M.Martin</a:t>
            </a:r>
          </a:p>
          <a:p>
            <a:pPr algn="ctr"/>
            <a:r>
              <a:rPr lang="fr-FR" sz="1400" dirty="0" smtClean="0"/>
              <a:t>J.E Campagne, P. </a:t>
            </a:r>
            <a:r>
              <a:rPr lang="fr-FR" sz="1400" dirty="0" err="1" smtClean="0"/>
              <a:t>Colom</a:t>
            </a:r>
            <a:r>
              <a:rPr lang="fr-FR" sz="1400" dirty="0" smtClean="0"/>
              <a:t>, S. </a:t>
            </a:r>
            <a:r>
              <a:rPr lang="fr-FR" sz="1400" dirty="0" err="1" smtClean="0"/>
              <a:t>Mei</a:t>
            </a:r>
            <a:r>
              <a:rPr lang="fr-FR" sz="1400" dirty="0" smtClean="0"/>
              <a:t>, M. </a:t>
            </a:r>
            <a:r>
              <a:rPr lang="fr-FR" sz="1400" dirty="0" err="1" smtClean="0"/>
              <a:t>Moniez</a:t>
            </a:r>
            <a:r>
              <a:rPr lang="fr-FR" sz="1400" dirty="0" smtClean="0"/>
              <a:t>, A. S. </a:t>
            </a:r>
            <a:r>
              <a:rPr lang="fr-FR" sz="1400" dirty="0" err="1" smtClean="0"/>
              <a:t>Torrento</a:t>
            </a:r>
            <a:r>
              <a:rPr lang="fr-FR" sz="1400" dirty="0" smtClean="0"/>
              <a:t>,Ch. </a:t>
            </a:r>
            <a:r>
              <a:rPr lang="fr-FR" sz="1400" dirty="0" err="1" smtClean="0"/>
              <a:t>Yèche</a:t>
            </a:r>
            <a:r>
              <a:rPr lang="fr-FR" sz="1400" dirty="0" smtClean="0"/>
              <a:t>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267744" y="2060848"/>
            <a:ext cx="2232248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 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&amp; Soft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D. </a:t>
            </a:r>
            <a:r>
              <a:rPr lang="fr-FR" dirty="0" err="1" smtClean="0">
                <a:solidFill>
                  <a:schemeClr val="tx1"/>
                </a:solidFill>
              </a:rPr>
              <a:t>Charlet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644008" y="2060848"/>
            <a:ext cx="252028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Méca</a:t>
            </a:r>
            <a:r>
              <a:rPr lang="fr-FR" b="1" dirty="0" smtClean="0">
                <a:solidFill>
                  <a:srgbClr val="FFFF00"/>
                </a:solidFill>
              </a:rPr>
              <a:t>. &amp; </a:t>
            </a:r>
            <a:r>
              <a:rPr lang="fr-FR" b="1" dirty="0" err="1" smtClean="0">
                <a:solidFill>
                  <a:srgbClr val="FFFF00"/>
                </a:solidFill>
              </a:rPr>
              <a:t>Déploiem</a:t>
            </a:r>
            <a:r>
              <a:rPr lang="fr-FR" b="1" baseline="30000" dirty="0" err="1" smtClean="0">
                <a:solidFill>
                  <a:srgbClr val="FFFF00"/>
                </a:solidFill>
              </a:rPr>
              <a:t>t</a:t>
            </a:r>
            <a:endParaRPr lang="fr-FR" b="1" baseline="30000" dirty="0" smtClean="0">
              <a:solidFill>
                <a:srgbClr val="FFFF00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Rigaud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267744" y="29249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Analogique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Ph. </a:t>
            </a:r>
            <a:r>
              <a:rPr lang="fr-FR" smtClean="0">
                <a:solidFill>
                  <a:schemeClr val="tx1"/>
                </a:solidFill>
              </a:rPr>
              <a:t>Abbon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115616" y="3789040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Digitale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Th. Caceres</a:t>
            </a:r>
            <a:r>
              <a:rPr lang="fr-FR" i="1" dirty="0" smtClean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C. Dumez-</a:t>
            </a:r>
            <a:r>
              <a:rPr lang="fr-FR" dirty="0" err="1" smtClean="0">
                <a:solidFill>
                  <a:schemeClr val="tx1"/>
                </a:solidFill>
              </a:rPr>
              <a:t>Viou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Ch. </a:t>
            </a:r>
            <a:r>
              <a:rPr lang="fr-FR" dirty="0" err="1" smtClean="0">
                <a:solidFill>
                  <a:schemeClr val="tx1"/>
                </a:solidFill>
              </a:rPr>
              <a:t>Flouzat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i="1" dirty="0" smtClean="0">
                <a:solidFill>
                  <a:schemeClr val="tx1"/>
                </a:solidFill>
              </a:rPr>
              <a:t>B. </a:t>
            </a:r>
            <a:r>
              <a:rPr lang="fr-FR" i="1" dirty="0" err="1" smtClean="0">
                <a:solidFill>
                  <a:schemeClr val="tx1"/>
                </a:solidFill>
              </a:rPr>
              <a:t>Lachacinski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619672" y="4725144"/>
            <a:ext cx="28803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Software DAQ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B. </a:t>
            </a:r>
            <a:r>
              <a:rPr lang="fr-FR" dirty="0" err="1" smtClean="0">
                <a:solidFill>
                  <a:schemeClr val="tx1"/>
                </a:solidFill>
              </a:rPr>
              <a:t>Mansoux</a:t>
            </a:r>
            <a:r>
              <a:rPr lang="fr-FR" dirty="0" smtClean="0">
                <a:solidFill>
                  <a:schemeClr val="tx1"/>
                </a:solidFill>
              </a:rPr>
              <a:t>, Cl. Paillet,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M. </a:t>
            </a:r>
            <a:r>
              <a:rPr lang="fr-FR" dirty="0" err="1" smtClean="0">
                <a:solidFill>
                  <a:schemeClr val="tx1"/>
                </a:solidFill>
              </a:rPr>
              <a:t>Taurigna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691680" y="5661248"/>
            <a:ext cx="28083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Crtl</a:t>
            </a:r>
            <a:r>
              <a:rPr lang="fr-FR" b="1" dirty="0" smtClean="0">
                <a:solidFill>
                  <a:srgbClr val="FFFF00"/>
                </a:solidFill>
              </a:rPr>
              <a:t>-Commande &amp; réseaux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</a:t>
            </a:r>
            <a:r>
              <a:rPr lang="fr-FR" dirty="0" err="1" smtClean="0">
                <a:solidFill>
                  <a:schemeClr val="tx1"/>
                </a:solidFill>
              </a:rPr>
              <a:t>Wicek</a:t>
            </a:r>
            <a:r>
              <a:rPr lang="fr-FR" dirty="0" smtClean="0">
                <a:solidFill>
                  <a:schemeClr val="tx1"/>
                </a:solidFill>
              </a:rPr>
              <a:t>, P. </a:t>
            </a:r>
            <a:r>
              <a:rPr lang="fr-FR" dirty="0" err="1" smtClean="0">
                <a:solidFill>
                  <a:schemeClr val="tx1"/>
                </a:solidFill>
              </a:rPr>
              <a:t>Cornebise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44008" y="2924944"/>
            <a:ext cx="352839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Logistique &amp; liaison Nançay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S. Garnier,  S. </a:t>
            </a:r>
            <a:r>
              <a:rPr lang="fr-FR" dirty="0" err="1" smtClean="0">
                <a:solidFill>
                  <a:schemeClr val="tx1"/>
                </a:solidFill>
              </a:rPr>
              <a:t>Torchinsky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644008" y="38250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Calcul EM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J. </a:t>
            </a:r>
            <a:r>
              <a:rPr lang="fr-FR" dirty="0" err="1" smtClean="0">
                <a:solidFill>
                  <a:schemeClr val="tx1"/>
                </a:solidFill>
              </a:rPr>
              <a:t>Pezzani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427984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 pratique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fr-FR" sz="2000" dirty="0" smtClean="0"/>
              <a:t>Réunions face-à-face de temps (difficile d’être tous là même par vidéo/téléphone)</a:t>
            </a:r>
          </a:p>
          <a:p>
            <a:r>
              <a:rPr lang="fr-FR" sz="2000" dirty="0" smtClean="0"/>
              <a:t>Réunions thématiques fréquentes</a:t>
            </a:r>
          </a:p>
          <a:p>
            <a:r>
              <a:rPr lang="fr-FR" sz="2000" dirty="0" smtClean="0"/>
              <a:t>Nécessité de faire diffuser l’information </a:t>
            </a: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CR succinct </a:t>
            </a:r>
            <a:r>
              <a:rPr lang="fr-FR" sz="2000" dirty="0" smtClean="0"/>
              <a:t>de toutes réunions: </a:t>
            </a:r>
            <a:r>
              <a:rPr lang="fr-FR" sz="2000" dirty="0" err="1" smtClean="0"/>
              <a:t>ts</a:t>
            </a:r>
            <a:r>
              <a:rPr lang="fr-FR" sz="2000" dirty="0" smtClean="0"/>
              <a:t> les présents doivent valider avant envoie à J.E.C et J.M.M</a:t>
            </a: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NOTE</a:t>
            </a:r>
            <a:r>
              <a:rPr lang="fr-FR" sz="2000" dirty="0" smtClean="0"/>
              <a:t> « de service » pour organiser par ex. changement d’attribution; transfert matériel…</a:t>
            </a: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MEMO plus détaillé </a:t>
            </a:r>
            <a:r>
              <a:rPr lang="fr-FR" sz="2000" dirty="0" smtClean="0"/>
              <a:t>pour développer un point technique</a:t>
            </a:r>
          </a:p>
          <a:p>
            <a:pPr lvl="1"/>
            <a:r>
              <a:rPr lang="fr-FR" sz="2000" dirty="0" smtClean="0"/>
              <a:t>J.E.C archive &amp; diffuse</a:t>
            </a:r>
          </a:p>
          <a:p>
            <a:r>
              <a:rPr lang="fr-FR" sz="2000" dirty="0" smtClean="0"/>
              <a:t>Coté </a:t>
            </a:r>
            <a:r>
              <a:rPr lang="fr-FR" sz="2000" dirty="0" err="1" smtClean="0"/>
              <a:t>Indico</a:t>
            </a:r>
            <a:r>
              <a:rPr lang="fr-FR" sz="2000" dirty="0" smtClean="0"/>
              <a:t>: enregistrement des non-inscrits ?</a:t>
            </a:r>
          </a:p>
          <a:p>
            <a:r>
              <a:rPr lang="fr-FR" sz="2000" dirty="0" smtClean="0"/>
              <a:t>Site web et/ou </a:t>
            </a:r>
            <a:r>
              <a:rPr lang="fr-FR" sz="2000" dirty="0" err="1" smtClean="0"/>
              <a:t>repository</a:t>
            </a:r>
            <a:r>
              <a:rPr lang="fr-FR" sz="2000" dirty="0" smtClean="0"/>
              <a:t> (</a:t>
            </a:r>
            <a:r>
              <a:rPr lang="fr-FR" sz="2000" dirty="0" err="1" smtClean="0"/>
              <a:t>pmWiki</a:t>
            </a:r>
            <a:r>
              <a:rPr lang="fr-FR" sz="2000" dirty="0" smtClean="0"/>
              <a:t>, SVN peuvent suffire)</a:t>
            </a:r>
            <a:endParaRPr lang="fr-FR" sz="2000" dirty="0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 au 15.04.12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CRs</a:t>
            </a:r>
            <a:endParaRPr lang="fr-FR" dirty="0" smtClean="0"/>
          </a:p>
          <a:p>
            <a:pPr lvl="1"/>
            <a:r>
              <a:rPr lang="fr-FR" dirty="0" err="1" smtClean="0"/>
              <a:t>Méca</a:t>
            </a:r>
            <a:r>
              <a:rPr lang="fr-FR" dirty="0" smtClean="0"/>
              <a:t>: 05.04.12</a:t>
            </a:r>
          </a:p>
          <a:p>
            <a:pPr lvl="1"/>
            <a:r>
              <a:rPr lang="fr-FR" dirty="0" err="1" smtClean="0"/>
              <a:t>Elec</a:t>
            </a:r>
            <a:r>
              <a:rPr lang="fr-FR" dirty="0" smtClean="0"/>
              <a:t>/Digit: 05.04.12</a:t>
            </a:r>
          </a:p>
          <a:p>
            <a:r>
              <a:rPr lang="fr-FR" dirty="0" smtClean="0"/>
              <a:t>Notes</a:t>
            </a:r>
          </a:p>
          <a:p>
            <a:pPr lvl="1"/>
            <a:r>
              <a:rPr lang="fr-FR" dirty="0" err="1" smtClean="0"/>
              <a:t>Méca</a:t>
            </a:r>
            <a:r>
              <a:rPr lang="fr-FR" dirty="0" smtClean="0"/>
              <a:t>: 06.04.12, 10.04.12, 13.04.12</a:t>
            </a:r>
          </a:p>
          <a:p>
            <a:r>
              <a:rPr lang="fr-FR" dirty="0" err="1" smtClean="0"/>
              <a:t>MEMOs</a:t>
            </a:r>
            <a:endParaRPr lang="fr-FR" dirty="0" smtClean="0"/>
          </a:p>
          <a:p>
            <a:pPr lvl="1"/>
            <a:r>
              <a:rPr lang="fr-FR" dirty="0" err="1" smtClean="0"/>
              <a:t>Elec</a:t>
            </a:r>
            <a:r>
              <a:rPr lang="fr-FR" dirty="0" smtClean="0"/>
              <a:t>/Ctrl: 10.04.12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</a:t>
            </a:r>
            <a:endParaRPr lang="fr-FR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3627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64960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287</TotalTime>
  <Words>207</Words>
  <Application>Microsoft Office PowerPoint</Application>
  <PresentationFormat>Affichage à l'écran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SlideBAO</vt:lpstr>
      <vt:lpstr>Diapositive 1</vt:lpstr>
      <vt:lpstr>Diapositive 2</vt:lpstr>
      <vt:lpstr>Diapositive 3</vt:lpstr>
      <vt:lpstr>Organisation pratique </vt:lpstr>
      <vt:lpstr>Listes au 15.04.12</vt:lpstr>
      <vt:lpstr>Exemples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34</cp:revision>
  <dcterms:created xsi:type="dcterms:W3CDTF">2012-04-08T15:45:26Z</dcterms:created>
  <dcterms:modified xsi:type="dcterms:W3CDTF">2012-04-16T07:32:34Z</dcterms:modified>
</cp:coreProperties>
</file>