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C7924-3FE0-4CDC-9D88-3653E9AB8EA5}" type="datetimeFigureOut">
              <a:rPr lang="en-US" smtClean="0"/>
              <a:t>7/18/2012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7B512-A1E4-41FC-A584-0917130145C7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AEB55ADD-CBC5-499E-B337-73B509AD7E3D}" type="datetime1">
              <a:rPr lang="en-US" smtClean="0"/>
              <a:t>7/18/2012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A9B29B-AFA3-4576-9EBD-02B6CBBD513E}" type="datetime1">
              <a:rPr lang="en-US" smtClean="0"/>
              <a:t>7/18/2012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66DECC-9386-4675-A1DA-13F76A74EF53}" type="datetime1">
              <a:rPr lang="en-US" smtClean="0"/>
              <a:t>7/18/2012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E18FF21-4601-40BF-A14A-85F737047FF7}" type="datetime1">
              <a:rPr lang="en-US" smtClean="0"/>
              <a:t>7/18/2012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AAAE5-7221-478C-8616-886CC91E50FA}" type="datetime1">
              <a:rPr lang="en-US" smtClean="0"/>
              <a:t>7/18/2012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701CA6-963E-4C04-BDBB-F2CEA2403C35}" type="datetime1">
              <a:rPr lang="en-US" smtClean="0"/>
              <a:t>7/18/2012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A0BC3F-417F-4F29-A7AA-D4279728FF81}" type="datetime1">
              <a:rPr lang="en-US" smtClean="0"/>
              <a:t>7/18/2012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95FAE6-AE4D-4401-89BB-E683730B966C}" type="datetime1">
              <a:rPr lang="en-US" smtClean="0"/>
              <a:t>7/18/2012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09B582-5BAC-453E-A743-A60AA5ED2A02}" type="datetime1">
              <a:rPr lang="en-US" smtClean="0"/>
              <a:t>7/18/2012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4DDFE1-1E52-4948-AE8D-C9181A2DCE1E}" type="datetime1">
              <a:rPr lang="en-US" smtClean="0"/>
              <a:t>7/18/2012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D049D3-2851-458E-BE44-96D3D5CA4D41}" type="datetime1">
              <a:rPr lang="en-US" smtClean="0"/>
              <a:t>7/18/2012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73B35-FA00-4F09-8FF7-81D3F7CDB0B9}" type="datetime1">
              <a:rPr lang="en-US" smtClean="0"/>
              <a:t>7/18/2012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576B0E6C-5E64-4B89-9B65-4DF8254ED94A}" type="datetime1">
              <a:rPr lang="en-US" smtClean="0"/>
              <a:t>7/18/2012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84F4FCED-032B-4F6A-8537-5875EAECF824}" type="slidenum">
              <a:rPr lang="en-US" smtClean="0"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smtClean="0"/>
              <a:t>PAON </a:t>
            </a:r>
            <a:r>
              <a:rPr lang="en-US" dirty="0" smtClean="0"/>
              <a:t>project status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LAL</a:t>
            </a:r>
          </a:p>
          <a:p>
            <a:r>
              <a:rPr lang="fr-FR" dirty="0" smtClean="0"/>
              <a:t>18/7/2012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C462E93F-0F85-4A01-B42B-940A9A569E1C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4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620688"/>
            <a:ext cx="2193093" cy="1584176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2411760" y="6381328"/>
            <a:ext cx="41764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PAON: P</a:t>
            </a:r>
            <a:r>
              <a:rPr lang="fr-FR" sz="1600" dirty="0" smtClean="0"/>
              <a:t>araboles </a:t>
            </a:r>
            <a:r>
              <a:rPr lang="fr-FR" sz="1600" dirty="0" smtClean="0">
                <a:solidFill>
                  <a:srgbClr val="FF0000"/>
                </a:solidFill>
              </a:rPr>
              <a:t>A</a:t>
            </a:r>
            <a:r>
              <a:rPr lang="fr-FR" sz="1600" dirty="0" smtClean="0"/>
              <a:t> l’</a:t>
            </a:r>
            <a:r>
              <a:rPr lang="fr-FR" sz="1600" dirty="0" smtClean="0">
                <a:solidFill>
                  <a:srgbClr val="FF0000"/>
                </a:solidFill>
              </a:rPr>
              <a:t>O</a:t>
            </a:r>
            <a:r>
              <a:rPr lang="fr-FR" sz="1600" dirty="0" smtClean="0"/>
              <a:t>bservatoire de </a:t>
            </a:r>
            <a:r>
              <a:rPr lang="fr-FR" sz="1600" dirty="0" smtClean="0">
                <a:solidFill>
                  <a:srgbClr val="FF0000"/>
                </a:solidFill>
              </a:rPr>
              <a:t>N</a:t>
            </a:r>
            <a:r>
              <a:rPr lang="fr-FR" sz="1600" dirty="0" smtClean="0"/>
              <a:t>ançay</a:t>
            </a:r>
            <a:endParaRPr lang="fr-FR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27486"/>
            <a:ext cx="7290849" cy="399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feeds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2123728" y="6021288"/>
            <a:ext cx="422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measurements &amp; simulations agree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0"/>
            <a:ext cx="4067944" cy="19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39552" y="1628800"/>
            <a:ext cx="2094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Nançay</a:t>
            </a:r>
            <a:r>
              <a:rPr lang="en-US" dirty="0" smtClean="0"/>
              <a:t> (</a:t>
            </a:r>
            <a:r>
              <a:rPr lang="en-US" dirty="0" err="1" smtClean="0"/>
              <a:t>J.Pezzani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4FCED-032B-4F6A-8537-5875EAECF82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BAO Electronics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4FCED-032B-4F6A-8537-5875EAECF824}" type="slidenum">
              <a:rPr lang="en-US" smtClean="0"/>
              <a:t>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340768"/>
            <a:ext cx="5184576" cy="2922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509120"/>
            <a:ext cx="5742255" cy="21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724128" y="3573016"/>
            <a:ext cx="2887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Ready to be put in the</a:t>
            </a:r>
          </a:p>
          <a:p>
            <a:r>
              <a:rPr lang="en-US" dirty="0" smtClean="0"/>
              <a:t>EMBRACE container (CEM)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dishes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PAON-2 (3m </a:t>
            </a:r>
            <a:r>
              <a:rPr lang="en-US" dirty="0" smtClean="0">
                <a:sym typeface="Symbol"/>
              </a:rPr>
              <a:t>) </a:t>
            </a:r>
            <a:r>
              <a:rPr lang="en-US" dirty="0" smtClean="0"/>
              <a:t>All the elements to adjust the feed and the fiber glass bars are ready to be assembled and we foresee a test at </a:t>
            </a:r>
            <a:r>
              <a:rPr lang="en-US" dirty="0" err="1" smtClean="0"/>
              <a:t>Meudon</a:t>
            </a:r>
            <a:r>
              <a:rPr lang="en-US" dirty="0" smtClean="0"/>
              <a:t> next week, then transfer to 						</a:t>
            </a:r>
            <a:r>
              <a:rPr lang="en-US" dirty="0" err="1" smtClean="0"/>
              <a:t>Nançay</a:t>
            </a:r>
            <a:r>
              <a:rPr lang="en-US" smtClean="0"/>
              <a:t>.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4FCED-032B-4F6A-8537-5875EAECF824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933056"/>
            <a:ext cx="4040920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148064" y="4869160"/>
            <a:ext cx="3564904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Wood frame </a:t>
            </a:r>
            <a:r>
              <a:rPr lang="en-US" dirty="0" smtClean="0">
                <a:solidFill>
                  <a:schemeClr val="bg2"/>
                </a:solidFill>
              </a:rPr>
              <a:t>for feed position </a:t>
            </a:r>
            <a:r>
              <a:rPr lang="en-US" dirty="0" smtClean="0">
                <a:solidFill>
                  <a:schemeClr val="bg2"/>
                </a:solidFill>
              </a:rPr>
              <a:t>commissioning and dismounting.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PAON-4 (</a:t>
            </a:r>
            <a:r>
              <a:rPr lang="en-US" dirty="0" err="1" smtClean="0"/>
              <a:t>ie</a:t>
            </a:r>
            <a:r>
              <a:rPr lang="en-US" dirty="0" smtClean="0"/>
              <a:t>. </a:t>
            </a:r>
            <a:r>
              <a:rPr lang="en-US" dirty="0" smtClean="0">
                <a:sym typeface="Symbol"/>
              </a:rPr>
              <a:t>5m)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last time we were in standby (see slides of previous meeting)</a:t>
            </a:r>
          </a:p>
          <a:p>
            <a:r>
              <a:rPr lang="en-US" dirty="0" smtClean="0"/>
              <a:t>Very recent news:</a:t>
            </a:r>
          </a:p>
          <a:p>
            <a:pPr lvl="1"/>
            <a:r>
              <a:rPr lang="en-US" dirty="0" err="1" smtClean="0"/>
              <a:t>Meudon</a:t>
            </a:r>
            <a:r>
              <a:rPr lang="en-US" dirty="0" smtClean="0"/>
              <a:t> J.M Martin prepare an official request for the technical service to design and produce 5m dishes. </a:t>
            </a:r>
            <a:r>
              <a:rPr lang="en-US" dirty="0" smtClean="0"/>
              <a:t>E</a:t>
            </a:r>
            <a:r>
              <a:rPr lang="en-US" dirty="0" smtClean="0"/>
              <a:t>nd of </a:t>
            </a:r>
            <a:r>
              <a:rPr lang="en-US" dirty="0" smtClean="0"/>
              <a:t>A</a:t>
            </a:r>
            <a:r>
              <a:rPr lang="en-US" dirty="0" smtClean="0"/>
              <a:t>ugust 12 decision</a:t>
            </a:r>
          </a:p>
          <a:p>
            <a:pPr lvl="1"/>
            <a:r>
              <a:rPr lang="en-US" dirty="0" err="1" smtClean="0"/>
              <a:t>Cobham</a:t>
            </a:r>
            <a:r>
              <a:rPr lang="en-US" dirty="0" smtClean="0"/>
              <a:t> representative takes contact with </a:t>
            </a:r>
            <a:r>
              <a:rPr lang="en-US" dirty="0" err="1" smtClean="0"/>
              <a:t>Nançay</a:t>
            </a:r>
            <a:r>
              <a:rPr lang="en-US" dirty="0" smtClean="0"/>
              <a:t> to sell for 2,5k€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two 5m Patriot </a:t>
            </a:r>
            <a:r>
              <a:rPr lang="en-US" dirty="0" smtClean="0"/>
              <a:t>dishes  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4FCED-032B-4F6A-8537-5875EAECF82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4FCED-032B-4F6A-8537-5875EAECF824}" type="slidenum">
              <a:rPr lang="en-US" smtClean="0"/>
              <a:t>6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66539"/>
            <a:ext cx="4572000" cy="4591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25792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467544" y="4725144"/>
            <a:ext cx="38950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Quality seems well enough</a:t>
            </a:r>
          </a:p>
          <a:p>
            <a:r>
              <a:rPr lang="en-US" dirty="0" smtClean="0"/>
              <a:t>Minimal mount: manual elevation</a:t>
            </a:r>
            <a:endParaRPr lang="en-US" dirty="0" smtClean="0"/>
          </a:p>
          <a:p>
            <a:r>
              <a:rPr lang="en-US" dirty="0" smtClean="0"/>
              <a:t>Need new feed positioning system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51520" y="6093296"/>
            <a:ext cx="4156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status: finalization of the offer.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38</TotalTime>
  <Words>175</Words>
  <Application>Microsoft Office PowerPoint</Application>
  <PresentationFormat>Affichage à l'écran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SlideBAO</vt:lpstr>
      <vt:lpstr>PAON project status</vt:lpstr>
      <vt:lpstr>The feeds</vt:lpstr>
      <vt:lpstr>BAO Electronics</vt:lpstr>
      <vt:lpstr>The dishes</vt:lpstr>
      <vt:lpstr>PAON-4 (ie. 5m)</vt:lpstr>
      <vt:lpstr>Diapositive 6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 project status</dc:title>
  <dc:creator>J.E CAMPAGNE</dc:creator>
  <cp:lastModifiedBy>J.E CAMPAGNE</cp:lastModifiedBy>
  <cp:revision>4</cp:revision>
  <dcterms:created xsi:type="dcterms:W3CDTF">2012-07-18T08:25:31Z</dcterms:created>
  <dcterms:modified xsi:type="dcterms:W3CDTF">2012-07-18T09:04:17Z</dcterms:modified>
</cp:coreProperties>
</file>