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6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21C4BD1-6193-47D5-8BD9-9B3EE74F971B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3222467-1B08-4917-88ED-A7ECEF39FAD0}" type="slidenum">
              <a:rPr lang="en-US" smtClean="0"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PAON-2 Transit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Campagne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transit observation PAON-2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628800"/>
            <a:ext cx="3384376" cy="118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3068960"/>
            <a:ext cx="4499992" cy="330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068960"/>
            <a:ext cx="4392488" cy="328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 l="2041"/>
          <a:stretch>
            <a:fillRect/>
          </a:stretch>
        </p:blipFill>
        <p:spPr bwMode="auto">
          <a:xfrm>
            <a:off x="1043608" y="3064132"/>
            <a:ext cx="3528392" cy="3317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88632" y="3068961"/>
            <a:ext cx="3275856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725" y="100013"/>
            <a:ext cx="6686550" cy="665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2063" y="109538"/>
            <a:ext cx="6619875" cy="663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13</TotalTime>
  <Words>10</Words>
  <Application>Microsoft Office PowerPoint</Application>
  <PresentationFormat>Affichage à l'écran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SlideBAO</vt:lpstr>
      <vt:lpstr>PAON-2 Transit</vt:lpstr>
      <vt:lpstr>Test of transit observation PAON-2</vt:lpstr>
      <vt:lpstr>Diapositive 3</vt:lpstr>
      <vt:lpstr>Diapositive 4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PAON-2 Transit</dc:title>
  <dc:creator>J.E CAMPAGNE</dc:creator>
  <cp:lastModifiedBy>J.E CAMPAGNE</cp:lastModifiedBy>
  <cp:revision>2</cp:revision>
  <dcterms:created xsi:type="dcterms:W3CDTF">2012-05-24T12:09:19Z</dcterms:created>
  <dcterms:modified xsi:type="dcterms:W3CDTF">2012-05-24T12:23:02Z</dcterms:modified>
</cp:coreProperties>
</file>