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7" d="100"/>
          <a:sy n="157" d="100"/>
        </p:scale>
        <p:origin x="-22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rect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grpSp>
        <p:nvGrpSpPr>
          <p:cNvPr id="2" name="Grou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e lib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e lib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e lib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le rect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cteur droit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le rect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cteur droit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83AFC5A-5017-4A8C-9F27-98F6D72B5DDC}" type="datetimeFigureOut">
              <a:rPr lang="en-US" smtClean="0"/>
              <a:pPr/>
              <a:t>2/18/2013</a:t>
            </a:fld>
            <a:endParaRPr lang="en-US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0F0544F-9415-4E8E-82E6-6415DC1ADAC6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Pré-réunion</a:t>
            </a:r>
            <a:r>
              <a:rPr lang="en-US" dirty="0" smtClean="0"/>
              <a:t> </a:t>
            </a:r>
            <a:r>
              <a:rPr lang="en-US" dirty="0" err="1" smtClean="0"/>
              <a:t>Mécanique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J.E </a:t>
            </a:r>
            <a:r>
              <a:rPr lang="en-US" dirty="0" err="1" smtClean="0"/>
              <a:t>Campagne</a:t>
            </a:r>
            <a:endParaRPr lang="en-US" dirty="0" smtClean="0"/>
          </a:p>
          <a:p>
            <a:r>
              <a:rPr lang="en-US" dirty="0" smtClean="0"/>
              <a:t>18.02.13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err="1" smtClean="0"/>
              <a:t>HAMDesign</a:t>
            </a:r>
            <a:r>
              <a:rPr lang="en-US" dirty="0" smtClean="0"/>
              <a:t> 4.5m</a:t>
            </a:r>
            <a:endParaRPr lang="en-US" dirty="0"/>
          </a:p>
        </p:txBody>
      </p:sp>
      <p:sp>
        <p:nvSpPr>
          <p:cNvPr id="3" name="Sous-titr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J.E </a:t>
            </a:r>
            <a:r>
              <a:rPr lang="en-US" dirty="0" err="1" smtClean="0"/>
              <a:t>Campagne</a:t>
            </a: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475656" y="305966"/>
            <a:ext cx="5161240" cy="6291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360040" y="64963"/>
            <a:ext cx="8460432" cy="678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44016" y="116632"/>
            <a:ext cx="8676456" cy="6516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6172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364818"/>
            <a:ext cx="5868144" cy="449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10" y="1628800"/>
            <a:ext cx="9035181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Nov.2011 </a:t>
            </a:r>
            <a:r>
              <a:rPr lang="en-US" dirty="0" err="1" smtClean="0"/>
              <a:t>achat</a:t>
            </a:r>
            <a:r>
              <a:rPr lang="en-US" dirty="0" smtClean="0"/>
              <a:t> de 2 </a:t>
            </a:r>
            <a:r>
              <a:rPr lang="en-US" dirty="0" err="1" smtClean="0"/>
              <a:t>paraboles</a:t>
            </a:r>
            <a:r>
              <a:rPr lang="en-US" dirty="0" smtClean="0"/>
              <a:t> 3m + </a:t>
            </a:r>
            <a:r>
              <a:rPr lang="en-US" dirty="0" err="1" smtClean="0"/>
              <a:t>motorisation</a:t>
            </a:r>
            <a:r>
              <a:rPr lang="en-US" dirty="0" smtClean="0"/>
              <a:t> (</a:t>
            </a:r>
            <a:r>
              <a:rPr lang="en-US" dirty="0" err="1" smtClean="0"/>
              <a:t>HAMDesign</a:t>
            </a:r>
            <a:r>
              <a:rPr lang="en-US" dirty="0" smtClean="0"/>
              <a:t>)</a:t>
            </a:r>
          </a:p>
          <a:p>
            <a:pPr algn="just"/>
            <a:r>
              <a:rPr lang="en-US" dirty="0" err="1" smtClean="0"/>
              <a:t>Avril</a:t>
            </a:r>
            <a:r>
              <a:rPr lang="en-US" dirty="0" smtClean="0"/>
              <a:t> 2012: </a:t>
            </a:r>
            <a:r>
              <a:rPr lang="en-US" dirty="0" err="1" smtClean="0"/>
              <a:t>F.Rigaud</a:t>
            </a:r>
            <a:r>
              <a:rPr lang="en-US" dirty="0" smtClean="0"/>
              <a:t> (</a:t>
            </a:r>
            <a:r>
              <a:rPr lang="en-US" dirty="0" err="1" smtClean="0"/>
              <a:t>Meudon</a:t>
            </a:r>
            <a:r>
              <a:rPr lang="en-US" dirty="0" smtClean="0"/>
              <a:t>) </a:t>
            </a:r>
            <a:r>
              <a:rPr lang="en-US" dirty="0" err="1" smtClean="0"/>
              <a:t>prend</a:t>
            </a:r>
            <a:r>
              <a:rPr lang="en-US" dirty="0" smtClean="0"/>
              <a:t> en charge la </a:t>
            </a:r>
            <a:r>
              <a:rPr lang="en-US" dirty="0" err="1" smtClean="0"/>
              <a:t>mécanique</a:t>
            </a:r>
            <a:r>
              <a:rPr lang="en-US" dirty="0" smtClean="0"/>
              <a:t> à la suite du </a:t>
            </a:r>
            <a:r>
              <a:rPr lang="en-US" dirty="0" err="1" smtClean="0"/>
              <a:t>départ</a:t>
            </a:r>
            <a:r>
              <a:rPr lang="en-US" dirty="0" smtClean="0"/>
              <a:t> de T. </a:t>
            </a:r>
            <a:r>
              <a:rPr lang="en-US" dirty="0" err="1" smtClean="0"/>
              <a:t>Vandenberghe</a:t>
            </a:r>
            <a:r>
              <a:rPr lang="en-US" dirty="0" smtClean="0"/>
              <a:t>. </a:t>
            </a:r>
          </a:p>
          <a:p>
            <a:pPr lvl="1" algn="just"/>
            <a:r>
              <a:rPr lang="en-US" dirty="0" smtClean="0"/>
              <a:t>Etude du </a:t>
            </a:r>
            <a:r>
              <a:rPr lang="en-US" dirty="0" err="1" smtClean="0"/>
              <a:t>pieds</a:t>
            </a:r>
            <a:r>
              <a:rPr lang="en-US" dirty="0" smtClean="0"/>
              <a:t> des 2 </a:t>
            </a:r>
            <a:r>
              <a:rPr lang="en-US" dirty="0" err="1" smtClean="0"/>
              <a:t>paraboles</a:t>
            </a:r>
            <a:r>
              <a:rPr lang="en-US" dirty="0" smtClean="0"/>
              <a:t> de 3m</a:t>
            </a:r>
          </a:p>
          <a:p>
            <a:pPr lvl="1" algn="just"/>
            <a:r>
              <a:rPr lang="en-US" dirty="0" err="1" smtClean="0"/>
              <a:t>Suivi</a:t>
            </a:r>
            <a:r>
              <a:rPr lang="en-US" dirty="0" smtClean="0"/>
              <a:t> de la </a:t>
            </a:r>
            <a:r>
              <a:rPr lang="en-US" dirty="0" err="1" smtClean="0"/>
              <a:t>réalisation</a:t>
            </a:r>
            <a:r>
              <a:rPr lang="en-US" dirty="0" smtClean="0"/>
              <a:t> des feeds </a:t>
            </a:r>
            <a:r>
              <a:rPr lang="en-US" dirty="0" err="1" smtClean="0"/>
              <a:t>conçus</a:t>
            </a:r>
            <a:r>
              <a:rPr lang="en-US" dirty="0" smtClean="0"/>
              <a:t> par </a:t>
            </a:r>
            <a:r>
              <a:rPr lang="en-US" dirty="0" err="1" smtClean="0"/>
              <a:t>Nançay</a:t>
            </a:r>
            <a:endParaRPr lang="en-US" dirty="0" smtClean="0"/>
          </a:p>
          <a:p>
            <a:pPr lvl="1" algn="just"/>
            <a:r>
              <a:rPr lang="en-US" dirty="0" smtClean="0"/>
              <a:t>Fixation des feeds</a:t>
            </a:r>
          </a:p>
          <a:p>
            <a:r>
              <a:rPr lang="en-US" dirty="0" smtClean="0"/>
              <a:t>15 Mars 12: mini-CS LAL et CS </a:t>
            </a:r>
            <a:r>
              <a:rPr lang="en-US" dirty="0" err="1" smtClean="0"/>
              <a:t>Meudon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Rappel de </a:t>
            </a:r>
            <a:r>
              <a:rPr lang="en-US" dirty="0" err="1" smtClean="0"/>
              <a:t>quelques</a:t>
            </a:r>
            <a:r>
              <a:rPr lang="en-US" dirty="0" smtClean="0"/>
              <a:t> </a:t>
            </a:r>
            <a:r>
              <a:rPr lang="en-US" dirty="0" err="1" smtClean="0"/>
              <a:t>étapes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2460"/>
            <a:ext cx="9172575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2230052" y="476672"/>
            <a:ext cx="4862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Lors</a:t>
            </a:r>
            <a:r>
              <a:rPr lang="en-US" dirty="0" smtClean="0"/>
              <a:t> du mini-CS du LAL du 15 mars 2012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Rappel de </a:t>
            </a:r>
            <a:r>
              <a:rPr lang="en-US" dirty="0" err="1" smtClean="0"/>
              <a:t>quelques</a:t>
            </a:r>
            <a:r>
              <a:rPr lang="en-US" dirty="0" smtClean="0"/>
              <a:t> </a:t>
            </a:r>
            <a:r>
              <a:rPr lang="en-US" dirty="0" err="1" smtClean="0"/>
              <a:t>étapes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Mi-</a:t>
            </a:r>
            <a:r>
              <a:rPr lang="en-US" dirty="0" err="1" smtClean="0"/>
              <a:t>avril</a:t>
            </a:r>
            <a:r>
              <a:rPr lang="en-US" dirty="0" smtClean="0"/>
              <a:t> 12: F. </a:t>
            </a:r>
            <a:r>
              <a:rPr lang="en-US" dirty="0" err="1" smtClean="0"/>
              <a:t>Rigaud</a:t>
            </a:r>
            <a:r>
              <a:rPr lang="en-US" dirty="0" smtClean="0"/>
              <a:t> </a:t>
            </a:r>
            <a:r>
              <a:rPr lang="en-US" dirty="0" err="1" smtClean="0"/>
              <a:t>travaille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solution </a:t>
            </a:r>
            <a:r>
              <a:rPr lang="en-US" dirty="0" err="1" smtClean="0"/>
              <a:t>dite</a:t>
            </a:r>
            <a:r>
              <a:rPr lang="en-US" dirty="0" smtClean="0"/>
              <a:t> PAON4 de </a:t>
            </a:r>
            <a:r>
              <a:rPr lang="en-US" dirty="0" err="1" smtClean="0"/>
              <a:t>paraboles</a:t>
            </a:r>
            <a:r>
              <a:rPr lang="en-US" dirty="0" smtClean="0"/>
              <a:t> de 5m.</a:t>
            </a:r>
          </a:p>
          <a:p>
            <a:r>
              <a:rPr lang="en-US" dirty="0" smtClean="0"/>
              <a:t>26 </a:t>
            </a:r>
            <a:r>
              <a:rPr lang="en-US" dirty="0" err="1" smtClean="0"/>
              <a:t>Avril</a:t>
            </a:r>
            <a:r>
              <a:rPr lang="en-US" dirty="0" smtClean="0"/>
              <a:t> 2012: </a:t>
            </a:r>
            <a:r>
              <a:rPr lang="en-US" dirty="0" err="1" smtClean="0"/>
              <a:t>HAMDesign</a:t>
            </a:r>
            <a:r>
              <a:rPr lang="en-US" dirty="0" smtClean="0"/>
              <a:t> </a:t>
            </a:r>
            <a:r>
              <a:rPr lang="en-US" dirty="0" err="1" smtClean="0"/>
              <a:t>m’informe</a:t>
            </a:r>
            <a:r>
              <a:rPr lang="en-US" dirty="0" smtClean="0"/>
              <a:t> </a:t>
            </a:r>
            <a:r>
              <a:rPr lang="en-US" dirty="0" err="1" smtClean="0"/>
              <a:t>qu’ils</a:t>
            </a:r>
            <a:r>
              <a:rPr lang="en-US" dirty="0" smtClean="0"/>
              <a:t> </a:t>
            </a:r>
            <a:r>
              <a:rPr lang="en-US" dirty="0" err="1" smtClean="0"/>
              <a:t>stoppent</a:t>
            </a:r>
            <a:r>
              <a:rPr lang="en-US" dirty="0" smtClean="0"/>
              <a:t> le </a:t>
            </a:r>
            <a:r>
              <a:rPr lang="en-US" dirty="0" err="1" smtClean="0"/>
              <a:t>projet</a:t>
            </a:r>
            <a:r>
              <a:rPr lang="en-US" dirty="0" smtClean="0"/>
              <a:t> de faire des </a:t>
            </a:r>
            <a:r>
              <a:rPr lang="en-US" dirty="0" err="1" smtClean="0"/>
              <a:t>paraboles</a:t>
            </a:r>
            <a:r>
              <a:rPr lang="en-US" dirty="0" smtClean="0"/>
              <a:t> de plus de 3m (</a:t>
            </a:r>
            <a:r>
              <a:rPr lang="en-US" dirty="0" err="1" smtClean="0"/>
              <a:t>bcq</a:t>
            </a:r>
            <a:r>
              <a:rPr lang="en-US" dirty="0" smtClean="0"/>
              <a:t> de </a:t>
            </a:r>
            <a:r>
              <a:rPr lang="en-US" dirty="0" err="1" smtClean="0"/>
              <a:t>demandes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</a:t>
            </a:r>
            <a:r>
              <a:rPr lang="en-US" dirty="0" smtClean="0">
                <a:sym typeface="Mathematica3"/>
              </a:rPr>
              <a:t></a:t>
            </a:r>
            <a:r>
              <a:rPr lang="en-US" dirty="0" smtClean="0"/>
              <a:t>3m)</a:t>
            </a:r>
          </a:p>
          <a:p>
            <a:r>
              <a:rPr lang="en-US" dirty="0" smtClean="0"/>
              <a:t>4 Mai 2012: </a:t>
            </a:r>
            <a:r>
              <a:rPr lang="en-US" dirty="0" err="1" smtClean="0"/>
              <a:t>Motorisation</a:t>
            </a:r>
            <a:r>
              <a:rPr lang="en-US" dirty="0" smtClean="0"/>
              <a:t> </a:t>
            </a:r>
            <a:r>
              <a:rPr lang="en-US" dirty="0" err="1" smtClean="0"/>
              <a:t>HAMDesign</a:t>
            </a:r>
            <a:r>
              <a:rPr lang="en-US" dirty="0" smtClean="0"/>
              <a:t> </a:t>
            </a:r>
            <a:r>
              <a:rPr lang="en-US" dirty="0" err="1" smtClean="0"/>
              <a:t>trop</a:t>
            </a:r>
            <a:r>
              <a:rPr lang="en-US" dirty="0" smtClean="0"/>
              <a:t> “</a:t>
            </a:r>
            <a:r>
              <a:rPr lang="en-US" dirty="0" err="1" smtClean="0"/>
              <a:t>bruyante</a:t>
            </a:r>
            <a:r>
              <a:rPr lang="en-US" dirty="0" smtClean="0"/>
              <a:t>” (J. </a:t>
            </a:r>
            <a:r>
              <a:rPr lang="en-US" dirty="0" err="1" smtClean="0"/>
              <a:t>Pezzani</a:t>
            </a:r>
            <a:r>
              <a:rPr lang="en-US" dirty="0" smtClean="0"/>
              <a:t> </a:t>
            </a:r>
            <a:r>
              <a:rPr lang="en-US" dirty="0" err="1" smtClean="0"/>
              <a:t>Nançay</a:t>
            </a:r>
            <a:r>
              <a:rPr lang="en-US" dirty="0" smtClean="0"/>
              <a:t>)</a:t>
            </a:r>
            <a:r>
              <a:rPr lang="en-US" dirty="0" smtClean="0">
                <a:sym typeface="Symbol"/>
              </a:rPr>
              <a:t> </a:t>
            </a:r>
            <a:r>
              <a:rPr lang="en-US" dirty="0" err="1" smtClean="0">
                <a:sym typeface="Symbol"/>
              </a:rPr>
              <a:t>modofication</a:t>
            </a:r>
            <a:r>
              <a:rPr lang="en-US" dirty="0" smtClean="0">
                <a:sym typeface="Symbol"/>
              </a:rPr>
              <a:t> F. </a:t>
            </a:r>
            <a:r>
              <a:rPr lang="en-US" dirty="0" err="1" smtClean="0">
                <a:sym typeface="Symbol"/>
              </a:rPr>
              <a:t>Rigaud</a:t>
            </a:r>
            <a:r>
              <a:rPr lang="en-US" dirty="0" smtClean="0">
                <a:sym typeface="Symbol"/>
              </a:rPr>
              <a:t> pour la </a:t>
            </a:r>
            <a:r>
              <a:rPr lang="en-US" dirty="0" err="1" smtClean="0">
                <a:sym typeface="Symbol"/>
              </a:rPr>
              <a:t>rendre</a:t>
            </a:r>
            <a:r>
              <a:rPr lang="en-US" dirty="0" smtClean="0">
                <a:sym typeface="Symbol"/>
              </a:rPr>
              <a:t> “</a:t>
            </a:r>
            <a:r>
              <a:rPr lang="en-US" dirty="0" err="1" smtClean="0">
                <a:sym typeface="Symbol"/>
              </a:rPr>
              <a:t>manuelle</a:t>
            </a:r>
            <a:r>
              <a:rPr lang="en-US" dirty="0" smtClean="0">
                <a:sym typeface="Symbol"/>
              </a:rPr>
              <a:t>”</a:t>
            </a:r>
          </a:p>
          <a:p>
            <a:pPr>
              <a:buNone/>
            </a:pPr>
            <a:endParaRPr lang="en-US" dirty="0" smtClean="0">
              <a:sym typeface="Symbol"/>
            </a:endParaRPr>
          </a:p>
          <a:p>
            <a:pPr>
              <a:buNone/>
            </a:pPr>
            <a:r>
              <a:rPr lang="en-US" dirty="0" smtClean="0">
                <a:sym typeface="Symbol"/>
              </a:rPr>
              <a:t> </a:t>
            </a:r>
            <a:r>
              <a:rPr lang="en-US" dirty="0" err="1" smtClean="0">
                <a:sym typeface="Symbol"/>
              </a:rPr>
              <a:t>Projet</a:t>
            </a:r>
            <a:r>
              <a:rPr lang="en-US" dirty="0" smtClean="0">
                <a:sym typeface="Symbol"/>
              </a:rPr>
              <a:t> à </a:t>
            </a:r>
            <a:r>
              <a:rPr lang="en-US" dirty="0" err="1" smtClean="0">
                <a:sym typeface="Symbol"/>
              </a:rPr>
              <a:t>redéfinir</a:t>
            </a:r>
            <a:r>
              <a:rPr lang="en-US" dirty="0" smtClean="0">
                <a:sym typeface="Symbol"/>
              </a:rPr>
              <a:t> !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31 Mai 12: </a:t>
            </a:r>
            <a:r>
              <a:rPr lang="en-US" sz="2800" dirty="0" err="1" smtClean="0"/>
              <a:t>différents</a:t>
            </a:r>
            <a:r>
              <a:rPr lang="en-US" sz="2800" dirty="0" smtClean="0"/>
              <a:t> </a:t>
            </a:r>
            <a:r>
              <a:rPr lang="en-US" sz="2800" dirty="0" err="1" smtClean="0"/>
              <a:t>scenari</a:t>
            </a:r>
            <a:r>
              <a:rPr lang="en-US" sz="2800" dirty="0" smtClean="0"/>
              <a:t> (JEC)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6 </a:t>
            </a:r>
            <a:r>
              <a:rPr lang="en-US" dirty="0" err="1" smtClean="0"/>
              <a:t>juin</a:t>
            </a:r>
            <a:r>
              <a:rPr lang="en-US" dirty="0" smtClean="0"/>
              <a:t> 2012: </a:t>
            </a:r>
            <a:r>
              <a:rPr lang="en-US" dirty="0" err="1" smtClean="0"/>
              <a:t>P.Colom</a:t>
            </a:r>
            <a:r>
              <a:rPr lang="en-US" dirty="0" smtClean="0"/>
              <a:t>  (</a:t>
            </a:r>
            <a:r>
              <a:rPr lang="en-US" dirty="0" err="1" smtClean="0"/>
              <a:t>Meudon</a:t>
            </a:r>
            <a:r>
              <a:rPr lang="en-US" dirty="0" smtClean="0"/>
              <a:t>) </a:t>
            </a:r>
            <a:r>
              <a:rPr lang="en-US" dirty="0" err="1" smtClean="0"/>
              <a:t>est</a:t>
            </a:r>
            <a:r>
              <a:rPr lang="en-US" dirty="0" smtClean="0"/>
              <a:t> en </a:t>
            </a:r>
            <a:r>
              <a:rPr lang="en-US" dirty="0" err="1" smtClean="0"/>
              <a:t>faveur</a:t>
            </a:r>
            <a:r>
              <a:rPr lang="en-US" dirty="0" smtClean="0"/>
              <a:t> du </a:t>
            </a:r>
            <a:r>
              <a:rPr lang="en-US" dirty="0" err="1" smtClean="0"/>
              <a:t>réseau</a:t>
            </a:r>
            <a:r>
              <a:rPr lang="en-US" dirty="0" smtClean="0"/>
              <a:t> n°4  (MEMO)</a:t>
            </a:r>
          </a:p>
          <a:p>
            <a:r>
              <a:rPr lang="en-US" dirty="0" err="1" smtClean="0"/>
              <a:t>Paroxisme</a:t>
            </a:r>
            <a:r>
              <a:rPr lang="en-US" dirty="0" smtClean="0"/>
              <a:t> </a:t>
            </a:r>
            <a:r>
              <a:rPr lang="en-US" dirty="0" err="1" smtClean="0"/>
              <a:t>grande</a:t>
            </a:r>
            <a:r>
              <a:rPr lang="en-US" dirty="0" smtClean="0"/>
              <a:t> tension avec </a:t>
            </a:r>
            <a:r>
              <a:rPr lang="en-US" dirty="0" err="1" smtClean="0"/>
              <a:t>F.Rigaud</a:t>
            </a:r>
            <a:endParaRPr lang="en-US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Rappel de </a:t>
            </a:r>
            <a:r>
              <a:rPr lang="en-US" dirty="0" err="1" smtClean="0"/>
              <a:t>quelques</a:t>
            </a:r>
            <a:r>
              <a:rPr lang="en-US" dirty="0" smtClean="0"/>
              <a:t> </a:t>
            </a:r>
            <a:r>
              <a:rPr lang="en-US" dirty="0" err="1" smtClean="0"/>
              <a:t>étapes</a:t>
            </a:r>
            <a:endParaRPr lang="en-US" dirty="0"/>
          </a:p>
        </p:txBody>
      </p:sp>
      <p:grpSp>
        <p:nvGrpSpPr>
          <p:cNvPr id="9" name="Groupe 8"/>
          <p:cNvGrpSpPr/>
          <p:nvPr/>
        </p:nvGrpSpPr>
        <p:grpSpPr>
          <a:xfrm>
            <a:off x="899592" y="1916832"/>
            <a:ext cx="6984776" cy="2577827"/>
            <a:chOff x="755576" y="1916832"/>
            <a:chExt cx="7643187" cy="30098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1916832"/>
              <a:ext cx="7643187" cy="3009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899592" y="2420888"/>
              <a:ext cx="288032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dirty="0" smtClean="0"/>
              <a:t>PAON2: installation “</a:t>
            </a:r>
            <a:r>
              <a:rPr lang="en-US" dirty="0" err="1" smtClean="0"/>
              <a:t>manuelle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" y="85725"/>
            <a:ext cx="8934450" cy="668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2273" r="1137"/>
          <a:stretch>
            <a:fillRect/>
          </a:stretch>
        </p:blipFill>
        <p:spPr bwMode="auto">
          <a:xfrm>
            <a:off x="539552" y="692696"/>
            <a:ext cx="8015809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2"/>
          <p:cNvSpPr txBox="1"/>
          <p:nvPr/>
        </p:nvSpPr>
        <p:spPr>
          <a:xfrm>
            <a:off x="2627784" y="5661248"/>
            <a:ext cx="5307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PAON2 18 Février 2013…. Ça tiens toujours…</a:t>
            </a:r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Rappel de </a:t>
            </a:r>
            <a:r>
              <a:rPr lang="en-US" dirty="0" err="1" smtClean="0"/>
              <a:t>quelques</a:t>
            </a:r>
            <a:r>
              <a:rPr lang="en-US" dirty="0" smtClean="0"/>
              <a:t> </a:t>
            </a:r>
            <a:r>
              <a:rPr lang="en-US" dirty="0" err="1" smtClean="0"/>
              <a:t>étapes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412776"/>
            <a:ext cx="8352928" cy="4525963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21 Sept 12: </a:t>
            </a:r>
            <a:r>
              <a:rPr lang="en-US" dirty="0" err="1" smtClean="0"/>
              <a:t>HAMDesign</a:t>
            </a:r>
            <a:r>
              <a:rPr lang="en-US" dirty="0" smtClean="0"/>
              <a:t> </a:t>
            </a:r>
            <a:r>
              <a:rPr lang="en-US" dirty="0" err="1" smtClean="0"/>
              <a:t>m’informe</a:t>
            </a:r>
            <a:r>
              <a:rPr lang="en-US" dirty="0" smtClean="0"/>
              <a:t> </a:t>
            </a:r>
            <a:r>
              <a:rPr lang="en-US" dirty="0" err="1" smtClean="0"/>
              <a:t>q’ils</a:t>
            </a:r>
            <a:r>
              <a:rPr lang="en-US" dirty="0" smtClean="0"/>
              <a:t> </a:t>
            </a:r>
            <a:r>
              <a:rPr lang="en-US" dirty="0" err="1" smtClean="0"/>
              <a:t>vont</a:t>
            </a:r>
            <a:r>
              <a:rPr lang="en-US" dirty="0" smtClean="0"/>
              <a:t> </a:t>
            </a:r>
            <a:r>
              <a:rPr lang="en-US" dirty="0" err="1" smtClean="0"/>
              <a:t>être</a:t>
            </a:r>
            <a:r>
              <a:rPr lang="en-US" dirty="0" smtClean="0"/>
              <a:t> prêt à </a:t>
            </a:r>
            <a:r>
              <a:rPr lang="en-US" dirty="0" err="1" smtClean="0"/>
              <a:t>délivrer</a:t>
            </a:r>
            <a:r>
              <a:rPr lang="en-US" dirty="0" smtClean="0"/>
              <a:t> </a:t>
            </a:r>
            <a:r>
              <a:rPr lang="en-US" dirty="0" err="1" smtClean="0"/>
              <a:t>leur</a:t>
            </a:r>
            <a:r>
              <a:rPr lang="en-US" dirty="0" smtClean="0"/>
              <a:t> première 4.5m !!!</a:t>
            </a:r>
          </a:p>
          <a:p>
            <a:pPr algn="just"/>
            <a:r>
              <a:rPr lang="en-US" dirty="0" smtClean="0"/>
              <a:t>5 Nov. 12: </a:t>
            </a:r>
            <a:r>
              <a:rPr lang="en-US" dirty="0" err="1" smtClean="0"/>
              <a:t>Réunion</a:t>
            </a:r>
            <a:r>
              <a:rPr lang="en-US" dirty="0" smtClean="0"/>
              <a:t> à </a:t>
            </a:r>
            <a:r>
              <a:rPr lang="en-US" dirty="0" err="1" smtClean="0"/>
              <a:t>Meudon</a:t>
            </a:r>
            <a:r>
              <a:rPr lang="en-US" dirty="0" smtClean="0"/>
              <a:t>. F. </a:t>
            </a:r>
            <a:r>
              <a:rPr lang="en-US" dirty="0" err="1" smtClean="0"/>
              <a:t>Rigaud</a:t>
            </a:r>
            <a:r>
              <a:rPr lang="en-US" dirty="0" smtClean="0"/>
              <a:t> expose </a:t>
            </a:r>
            <a:r>
              <a:rPr lang="en-US" dirty="0" err="1" smtClean="0"/>
              <a:t>ses</a:t>
            </a:r>
            <a:r>
              <a:rPr lang="en-US" dirty="0" smtClean="0"/>
              <a:t> plans et </a:t>
            </a:r>
            <a:r>
              <a:rPr lang="en-US" dirty="0" err="1" smtClean="0"/>
              <a:t>moyens</a:t>
            </a:r>
            <a:r>
              <a:rPr lang="en-US" dirty="0" smtClean="0"/>
              <a:t> de fabrications (Prison de </a:t>
            </a:r>
            <a:r>
              <a:rPr lang="en-US" dirty="0" err="1" smtClean="0"/>
              <a:t>Melun</a:t>
            </a:r>
            <a:r>
              <a:rPr lang="en-US" dirty="0" smtClean="0"/>
              <a:t>). Jean-Luc y </a:t>
            </a:r>
            <a:r>
              <a:rPr lang="en-US" dirty="0" err="1" smtClean="0"/>
              <a:t>participe</a:t>
            </a:r>
            <a:r>
              <a:rPr lang="en-US" dirty="0" smtClean="0"/>
              <a:t>. Des </a:t>
            </a:r>
            <a:r>
              <a:rPr lang="en-US" dirty="0" err="1" smtClean="0"/>
              <a:t>pièces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déjà </a:t>
            </a:r>
            <a:r>
              <a:rPr lang="en-US" dirty="0" err="1" smtClean="0"/>
              <a:t>réalisées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les ateliers de </a:t>
            </a:r>
            <a:r>
              <a:rPr lang="en-US" dirty="0" err="1" smtClean="0"/>
              <a:t>Meudon</a:t>
            </a:r>
            <a:r>
              <a:rPr lang="en-US" dirty="0" smtClean="0"/>
              <a:t>! LAL </a:t>
            </a:r>
            <a:r>
              <a:rPr lang="en-US" dirty="0" err="1" smtClean="0"/>
              <a:t>décide</a:t>
            </a:r>
            <a:r>
              <a:rPr lang="en-US" dirty="0" smtClean="0"/>
              <a:t> de lancer un PUMA.</a:t>
            </a:r>
          </a:p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437112"/>
            <a:ext cx="3168352" cy="226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5364088" y="6309320"/>
            <a:ext cx="105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P: 2,6t !</a:t>
            </a:r>
            <a:endParaRPr lang="en-US" dirty="0"/>
          </a:p>
        </p:txBody>
      </p:sp>
      <p:sp>
        <p:nvSpPr>
          <p:cNvPr id="7" name="ZoneTexte 6"/>
          <p:cNvSpPr txBox="1"/>
          <p:nvPr/>
        </p:nvSpPr>
        <p:spPr>
          <a:xfrm>
            <a:off x="755576" y="5157192"/>
            <a:ext cx="10518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4 x 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6 Dec. 12: </a:t>
            </a:r>
            <a:r>
              <a:rPr lang="en-US" dirty="0" err="1" smtClean="0"/>
              <a:t>Résultat</a:t>
            </a:r>
            <a:r>
              <a:rPr lang="en-US" dirty="0" smtClean="0"/>
              <a:t> PUMA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24 Jan. 13: </a:t>
            </a:r>
            <a:r>
              <a:rPr lang="en-US" dirty="0" err="1" smtClean="0"/>
              <a:t>Désistement</a:t>
            </a:r>
            <a:r>
              <a:rPr lang="en-US" dirty="0" smtClean="0"/>
              <a:t> de </a:t>
            </a:r>
            <a:r>
              <a:rPr lang="en-US" dirty="0" err="1" smtClean="0"/>
              <a:t>Melun</a:t>
            </a:r>
            <a:r>
              <a:rPr lang="en-US" dirty="0" smtClean="0"/>
              <a:t>: </a:t>
            </a:r>
            <a:r>
              <a:rPr lang="en-US" dirty="0" err="1" smtClean="0"/>
              <a:t>Chgt</a:t>
            </a:r>
            <a:r>
              <a:rPr lang="en-US" dirty="0" smtClean="0"/>
              <a:t> de personnel/restructuration </a:t>
            </a:r>
            <a:r>
              <a:rPr lang="en-US" dirty="0" smtClean="0">
                <a:sym typeface="Symbol"/>
              </a:rPr>
              <a:t> </a:t>
            </a:r>
            <a:r>
              <a:rPr lang="en-US" smtClean="0">
                <a:sym typeface="Symbol"/>
              </a:rPr>
              <a:t>pas possible!!!</a:t>
            </a:r>
            <a:endParaRPr lang="en-US" dirty="0" smtClean="0">
              <a:sym typeface="Symbol"/>
            </a:endParaRPr>
          </a:p>
          <a:p>
            <a:r>
              <a:rPr lang="en-US" dirty="0" err="1" smtClean="0">
                <a:sym typeface="Symbol"/>
              </a:rPr>
              <a:t>Lundi</a:t>
            </a:r>
            <a:r>
              <a:rPr lang="en-US" dirty="0" smtClean="0">
                <a:sym typeface="Symbol"/>
              </a:rPr>
              <a:t> prochain </a:t>
            </a:r>
            <a:r>
              <a:rPr lang="en-US" dirty="0" err="1" smtClean="0">
                <a:sym typeface="Symbol"/>
              </a:rPr>
              <a:t>Réunion</a:t>
            </a:r>
            <a:r>
              <a:rPr lang="en-US" dirty="0" smtClean="0">
                <a:sym typeface="Symbol"/>
              </a:rPr>
              <a:t> LAL-</a:t>
            </a:r>
            <a:r>
              <a:rPr lang="en-US" dirty="0" err="1" smtClean="0">
                <a:sym typeface="Symbol"/>
              </a:rPr>
              <a:t>Meudon</a:t>
            </a:r>
            <a:r>
              <a:rPr lang="en-US" dirty="0" smtClean="0">
                <a:sym typeface="Symbol"/>
              </a:rPr>
              <a:t>/</a:t>
            </a:r>
            <a:r>
              <a:rPr lang="en-US" dirty="0" err="1" smtClean="0">
                <a:sym typeface="Symbol"/>
              </a:rPr>
              <a:t>Nançay</a:t>
            </a:r>
            <a:endParaRPr lang="en-US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Rappel de </a:t>
            </a:r>
            <a:r>
              <a:rPr lang="en-US" dirty="0" err="1" smtClean="0"/>
              <a:t>quelques</a:t>
            </a:r>
            <a:r>
              <a:rPr lang="en-US" dirty="0" smtClean="0"/>
              <a:t> </a:t>
            </a:r>
            <a:r>
              <a:rPr lang="en-US" dirty="0" err="1" smtClean="0"/>
              <a:t>étapes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450" y="1916832"/>
            <a:ext cx="651351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1331640" y="3933056"/>
            <a:ext cx="66800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Entre 20-25k€/</a:t>
            </a:r>
            <a:r>
              <a:rPr lang="en-US" dirty="0" err="1" smtClean="0"/>
              <a:t>parabole</a:t>
            </a:r>
            <a:r>
              <a:rPr lang="en-US" dirty="0" smtClean="0"/>
              <a:t> au prix du marcher</a:t>
            </a:r>
          </a:p>
          <a:p>
            <a:r>
              <a:rPr lang="en-US" dirty="0" err="1" smtClean="0"/>
              <a:t>Seuls</a:t>
            </a:r>
            <a:r>
              <a:rPr lang="en-US" dirty="0" smtClean="0"/>
              <a:t> les Et. </a:t>
            </a:r>
            <a:r>
              <a:rPr lang="en-US" dirty="0" err="1" smtClean="0"/>
              <a:t>Pénitenciaire</a:t>
            </a:r>
            <a:r>
              <a:rPr lang="en-US" dirty="0" smtClean="0"/>
              <a:t> de </a:t>
            </a:r>
            <a:r>
              <a:rPr lang="en-US" dirty="0" err="1" smtClean="0"/>
              <a:t>Melun</a:t>
            </a:r>
            <a:r>
              <a:rPr lang="en-US" dirty="0" smtClean="0"/>
              <a:t> </a:t>
            </a:r>
            <a:r>
              <a:rPr lang="en-US" dirty="0" err="1" smtClean="0"/>
              <a:t>rentre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budget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otonde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Rotond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Rotond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334</TotalTime>
  <Words>336</Words>
  <Application>Microsoft Office PowerPoint</Application>
  <PresentationFormat>Affichage à l'écran (4:3)</PresentationFormat>
  <Paragraphs>50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Rotonde</vt:lpstr>
      <vt:lpstr>Pré-réunion Mécanique</vt:lpstr>
      <vt:lpstr>Rappel de quelques étapes</vt:lpstr>
      <vt:lpstr>Diapositive 3</vt:lpstr>
      <vt:lpstr>Rappel de quelques étapes</vt:lpstr>
      <vt:lpstr>Rappel de quelques étapes</vt:lpstr>
      <vt:lpstr>PAON2: installation “manuelle”</vt:lpstr>
      <vt:lpstr>Diapositive 7</vt:lpstr>
      <vt:lpstr>Rappel de quelques étapes</vt:lpstr>
      <vt:lpstr>Rappel de quelques étapes</vt:lpstr>
      <vt:lpstr>HAMDesign 4.5m</vt:lpstr>
      <vt:lpstr>Diapositive 11</vt:lpstr>
      <vt:lpstr>Diapositive 12</vt:lpstr>
      <vt:lpstr>Diapositive 13</vt:lpstr>
      <vt:lpstr>Diapositive 14</vt:lpstr>
      <vt:lpstr>Diapositive 15</vt:lpstr>
    </vt:vector>
  </TitlesOfParts>
  <Company>LAL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Pré-réunion Mécanique</dc:title>
  <dc:creator>J.E CAMPAGNE</dc:creator>
  <cp:lastModifiedBy>J.E CAMPAGNE</cp:lastModifiedBy>
  <cp:revision>18</cp:revision>
  <dcterms:created xsi:type="dcterms:W3CDTF">2013-02-17T15:24:05Z</dcterms:created>
  <dcterms:modified xsi:type="dcterms:W3CDTF">2013-02-18T12:40:03Z</dcterms:modified>
</cp:coreProperties>
</file>