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PAON-2 &amp; PAON-4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 16/04/2012</a:t>
            </a:r>
            <a:endParaRPr lang="fr-FR" dirty="0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980728"/>
            <a:ext cx="1835696" cy="1326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 paraboles de 3m à base variables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248282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437112"/>
            <a:ext cx="18320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5949280"/>
            <a:ext cx="19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Moteur </a:t>
            </a:r>
            <a:r>
              <a:rPr lang="fr-FR" dirty="0" err="1" smtClean="0"/>
              <a:t>Elevation</a:t>
            </a:r>
            <a:endParaRPr lang="fr-FR" dirty="0" smtClean="0"/>
          </a:p>
          <a:p>
            <a:r>
              <a:rPr lang="fr-FR" dirty="0" smtClean="0"/>
              <a:t>Cmd « raquette »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509120"/>
            <a:ext cx="2157385" cy="1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339752" y="6084004"/>
            <a:ext cx="254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Pieds « vite fait » léger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564904"/>
            <a:ext cx="2304256" cy="160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2771800" y="414908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Fixation </a:t>
            </a:r>
            <a:r>
              <a:rPr lang="fr-FR" dirty="0" err="1" smtClean="0"/>
              <a:t>feed</a:t>
            </a:r>
            <a:r>
              <a:rPr lang="fr-FR" dirty="0"/>
              <a:t> </a:t>
            </a:r>
            <a:r>
              <a:rPr lang="fr-FR" dirty="0" smtClean="0"/>
              <a:t>« version 0 »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3717032"/>
            <a:ext cx="199971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Feed</a:t>
            </a:r>
            <a:r>
              <a:rPr lang="fr-FR" dirty="0" smtClean="0">
                <a:solidFill>
                  <a:schemeClr val="bg2"/>
                </a:solidFill>
              </a:rPr>
              <a:t>: fin usinage</a:t>
            </a:r>
          </a:p>
          <a:p>
            <a:r>
              <a:rPr lang="fr-FR" dirty="0" smtClean="0">
                <a:solidFill>
                  <a:schemeClr val="bg2"/>
                </a:solidFill>
              </a:rPr>
              <a:t>Electronique LNA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00192" y="4438853"/>
            <a:ext cx="2482924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Cartes ADC: Ok</a:t>
            </a:r>
          </a:p>
          <a:p>
            <a:r>
              <a:rPr lang="fr-FR" dirty="0" smtClean="0"/>
              <a:t>Mélangeurs/Filtres: Ok</a:t>
            </a:r>
          </a:p>
          <a:p>
            <a:r>
              <a:rPr lang="fr-FR" dirty="0" smtClean="0"/>
              <a:t>DAQ: Ok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300192" y="5446965"/>
            <a:ext cx="17636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Installation Site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PAON-4 ou 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92352"/>
          </a:xfrm>
          <a:solidFill>
            <a:schemeClr val="bg1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Design pour tenir 1 an en « autonomie »</a:t>
            </a:r>
          </a:p>
          <a:p>
            <a:r>
              <a:rPr lang="fr-FR" dirty="0" smtClean="0"/>
              <a:t>Pour moi la question clé: quel réflecteur ?</a:t>
            </a:r>
          </a:p>
          <a:p>
            <a:pPr lvl="1"/>
            <a:r>
              <a:rPr lang="fr-FR" dirty="0" smtClean="0">
                <a:solidFill>
                  <a:srgbClr val="92D050"/>
                </a:solidFill>
              </a:rPr>
              <a:t>3m : </a:t>
            </a:r>
            <a:r>
              <a:rPr lang="fr-FR" dirty="0" err="1" smtClean="0">
                <a:solidFill>
                  <a:srgbClr val="92D050"/>
                </a:solidFill>
              </a:rPr>
              <a:t>riskless</a:t>
            </a:r>
            <a:endParaRPr lang="fr-FR" dirty="0" smtClean="0">
              <a:solidFill>
                <a:srgbClr val="92D050"/>
              </a:solidFill>
            </a:endParaRPr>
          </a:p>
          <a:p>
            <a:pPr lvl="2"/>
            <a:r>
              <a:rPr lang="fr-FR" dirty="0" smtClean="0"/>
              <a:t>on peut approvisionner tout de suite. On peut revoir le design du pieds/fixation </a:t>
            </a:r>
            <a:r>
              <a:rPr lang="fr-FR" dirty="0" err="1" smtClean="0"/>
              <a:t>feed</a:t>
            </a:r>
            <a:r>
              <a:rPr lang="fr-FR" dirty="0" smtClean="0"/>
              <a:t>, et s’assurer que la monture est Ok. Délais de mise en œuvre assez bien contrôlés.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5m : prise de risques sur la partie « non stratégique »</a:t>
            </a:r>
          </a:p>
          <a:p>
            <a:pPr lvl="2"/>
            <a:r>
              <a:rPr lang="fr-FR" dirty="0" smtClean="0"/>
              <a:t>Choix fournisseur ?</a:t>
            </a:r>
          </a:p>
          <a:p>
            <a:pPr lvl="2"/>
            <a:r>
              <a:rPr lang="fr-FR" dirty="0" smtClean="0"/>
              <a:t>Montage sur site car pas de transport possible LAL/Meudon =&gt; Nançay</a:t>
            </a:r>
          </a:p>
          <a:p>
            <a:pPr lvl="2"/>
            <a:r>
              <a:rPr lang="fr-FR" dirty="0" smtClean="0"/>
              <a:t>Poids plus important (~300kg) implique pieds/</a:t>
            </a:r>
            <a:r>
              <a:rPr lang="fr-FR" dirty="0" err="1" smtClean="0"/>
              <a:t>contre-poids</a:t>
            </a:r>
            <a:r>
              <a:rPr lang="fr-FR" dirty="0" smtClean="0"/>
              <a:t> ad hoc. </a:t>
            </a:r>
          </a:p>
          <a:p>
            <a:pPr lvl="2"/>
            <a:r>
              <a:rPr lang="fr-FR" dirty="0" smtClean="0"/>
              <a:t>Monture à adapter (si suffisante???) ou à revoir complètement (=&gt; nouveau fournisseur)</a:t>
            </a:r>
          </a:p>
          <a:p>
            <a:pPr lvl="2"/>
            <a:r>
              <a:rPr lang="fr-FR" dirty="0" smtClean="0"/>
              <a:t>Si nouvelle monture =&gt; nouveau </a:t>
            </a:r>
            <a:r>
              <a:rPr lang="fr-FR" dirty="0" err="1" smtClean="0"/>
              <a:t>Crtl</a:t>
            </a:r>
            <a:r>
              <a:rPr lang="fr-FR" dirty="0" smtClean="0"/>
              <a:t>-Cmd =&gt; délais de mise en œuvre</a:t>
            </a:r>
          </a:p>
          <a:p>
            <a:pPr lvl="2"/>
            <a:r>
              <a:rPr lang="fr-FR" dirty="0" err="1" smtClean="0"/>
              <a:t>Redisign</a:t>
            </a:r>
            <a:r>
              <a:rPr lang="fr-FR" dirty="0" smtClean="0"/>
              <a:t> de la fixation du </a:t>
            </a:r>
            <a:r>
              <a:rPr lang="fr-FR" dirty="0" err="1" smtClean="0"/>
              <a:t>feed</a:t>
            </a:r>
            <a:endParaRPr lang="fr-FR" dirty="0" smtClean="0"/>
          </a:p>
          <a:p>
            <a:pPr lvl="2"/>
            <a:r>
              <a:rPr lang="fr-FR" dirty="0" smtClean="0"/>
              <a:t>Délais  de qualification, validation du design complet ??? Avant mise en service</a:t>
            </a:r>
          </a:p>
          <a:p>
            <a:pPr lvl="2"/>
            <a:r>
              <a:rPr lang="fr-FR" dirty="0" smtClean="0"/>
              <a:t>Sans doute hors budget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176338"/>
            <a:ext cx="71913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71600" y="836712"/>
            <a:ext cx="297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COMSTAR (Chine/Australie)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ayx.co.nz/images/DSC00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39</TotalTime>
  <Words>56</Words>
  <Application>Microsoft Office PowerPoint</Application>
  <PresentationFormat>Affichage à l'écran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SlideBAO</vt:lpstr>
      <vt:lpstr>PAON-2 &amp; PAON-4</vt:lpstr>
      <vt:lpstr>PAON-2</vt:lpstr>
      <vt:lpstr>PAON-4 ou 6</vt:lpstr>
      <vt:lpstr>Diapositive 4</vt:lpstr>
      <vt:lpstr>Diapositive 5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&amp; PAON-4</dc:title>
  <dc:creator>J.E CAMPAGNE</dc:creator>
  <cp:lastModifiedBy>J.E CAMPAGNE</cp:lastModifiedBy>
  <cp:revision>11</cp:revision>
  <dcterms:created xsi:type="dcterms:W3CDTF">2012-04-10T12:08:19Z</dcterms:created>
  <dcterms:modified xsi:type="dcterms:W3CDTF">2012-04-10T14:05:25Z</dcterms:modified>
</cp:coreProperties>
</file>