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A1327-8BFB-4CC2-B814-BCD567DD48BD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4A7D5-EE79-4B7D-A83C-F483B7A68FA1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4A7D5-EE79-4B7D-A83C-F483B7A68FA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982ED-77D6-4811-AEC0-3C7AA61246EE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A3A8A-580F-4A1E-9068-30306C6A2721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png;base64,iVBORw0KGgoAAAANSUhEUgAAATAAAAKNCAIAAAAoJaCSAAAgAElEQVR4nOy9548jaXrguf/T4aCd2w8n6HSQVrqDcIcTDro7LSDow2IOCwmr0Yxmuru6urpcekcymfTee++99y6Z9C5JJr33DEbEfYiqnOqe0dxisjCtTsYPgUQmyWIwiPrheZ73feJ9/x38YweCYei3PwMAAATtYBicTEYwDMIwAMEAAO52MAyAOwiGIRjcAOsPP6EdBO1AaIMcELyFYQCGARgGYWgHQzsYBpED3G23mxXyyGI+RR6EQAACgR2w+cNePMpz49/90B/gyfzrQu52u81mBcPger2EYXALLBfLCQTDOxherlfr7WYDrFebJQSD0EfZPkr46wMCAXC3hUAA/vVrPmgJw+B2s0Js/OQpFJTfn+csJAzDALCBYXC328IwuAPXELxdbzdIbEQOANzudtvJZLRYzBaL2XI1Xa1n6818s10A2+UOWP3aNGgHQzsIBIDterNeQiCABEnkEWC7Xq8WaIREeSLPVsj1eg3DMOLSbrfd7T6koNvdBoSh6XyyXC/W29Vyvfj0NTtwjRzAbgVsl8B2uVzMRsN+/b6aubsNBnxWi0mllEvEwkq5+NCsfy9sohES5Yk8WyE3mw0Mw9DH2g8EARgG6o0KksSuVgsQBEAQWC7nELRDclrkZdvtermcTyaj4bDf63Xua5VyqZDL3t2mErFoOBjwuV0Ou80Si4bv0ql2q7mYT4HtGgKB9WoBbNd/6MtHeV48WyER1usl+LHAmy/GJDL+4OAdg0HT6zTFYn46HS8WMxAEFosZAGzA3ygUYRgcjwaT8XA+m6xXC3C3RRJXcLfdARtwt+12WmiERPmMPGchQRD8VLPVevbLX/3zm9cvj4/eHbx5dXV5SiHfsJhUnVat06r9Pk84FEilEoVCrl6vd7vdwWAwGo2QunEHbLab1Wo5H48GnfZD/b6ay96VSwWZVLzdrJaLGbBdo0KiPJ1nKyQAABAEIZJ8jJPA62+/fvPNi+P3b96++vrq7JhKxLNZNKNBZzYZopFQKhnP57P399Vutzsej+fz+XK5XC5mH3LRj0M4m/VyMZ/msnf1+yqLSf80PEIg8Ae/fpRnxbMVEoIg+JMaEpnS+PrFr47ffXvy/vXJ+9dnh285dAqLRraZ9Ga9JhT0J+LRYrGYz+fn8+VwOJ4vVqvVCtiukewUSVM36+VyMZvPJsNBr9N+cNit280KmQKBYRCtIVGeyN4J+f7br0/evDp//+bq9JDPonPoFJtRZ9AoI+FgKhkvlUqFQmG5XI/H08VyvVpvt+sN4uQO2CATHoiQ/V5n0O8G/F4Y2u2ADVpDonwW9k7I11/+8ujVV5cHr/EXRxIOk8ugWA1anUqOpKzlcrlYLC9Xm8l0vlwBvynkerVAhOx125PxMBGPIu0Bn/QGoKD8/uybkL989cU/H37z5eXB65vzIymbyadTbEadSatKRMKpRLJYLBcKpUchl6sNsPkwoPrp0M5iPu33OtPJ6FHIDwOwqJAoT2PvhPz2y58ff/PF1fvX16cHYiadT6e4rCaH2RAPhxKxeD5fzOUKi+V2PFkslsB8sQGB3eNsB9KUgwTJ4aA3GvbDocDH0vGx5RUF5fdnv4T85sUv33z5i5NXX2IO3uBPDkQMmoBG8dutPqctHo4kYvF8tpDN5hfL7WS6nC+2s/kaAD72sn5XyNGwP+h3fV73x55y8GMxiYLy+7N3Qr7+4udnr77EHr4mnB1I2DQRgxZ02oMeZzIaQ4TM5QrLFTCdrWZLYDZfbzYbYLv+zVHWQb/b73W+IyQ67YHyZH78Qv4r/IaQAAwDr7765be/+ueTV19eH78lXR3LuAwxhxZy2YMeZyoWTSWShVw+ny+uN8B8sVmtd/PFZrVabdZLpH0cKSDns8l0Mup12/1eBxll/aQrAK0hUZ7EMxDyOyZAnxwwDH9o04EAeLeGofXht18dvPwl5uj11eG3TMKVhE1TS3hBpy3occZC/mgkVCmVy+XyeDxutbv9waj50F5+ZLVardfr1Wq1WCxms9lisZjP53d3d0gHAgAAMAyDICokypP4sQsJwhAIQ7+ecoC+d+xAGAZgCIB3SxhcH7364lMhxRyaSsz1Oa0Btz0S8IaC3kIun8vl+v1+u90eT2b9wWg+n89ms+l0Op/PV6vVarWaz+eTyWQymYzH41Qqtd1uQRBEhUT5LOyXkMfffnn4za+wx28+FdLrsPhdtqDX5fe5Mum7dDrd6XRardZsvpzOFovFYjqdjsfj2Wy2Xq/X6/V8Ph+NRoiTt7e32+0WjZAon4u9E/L42y9xJ28xR6+ZhCsRm6oQst02k9dhCXicj0K22+2Hh4fZfDmbL7fbLeLkYrHYbDabzWY2mw0Gg+l0Op1O0+n0breDYRgREvmJgvJ782yFBCEYgmEQ2H0QElzB4Prk9Vcnr7+6Pn2HPX7DuLkUsihyActpMbhtJr/bEfC789lcJpNptVr1en00ng5Hk+12u1wuZ7MZ0mu+WCxGo1G32+31ev1+P5FIbDabx5QVkRMF5fdm74Q8ffMCf/YeEVLAJMv4TLtJ57QYECFzmWw6na7X66VSqdPtd7r9xxoSKRqHw2G32221WtVq9f7+PhAIzOdzAAAQIZGhXRSU35v9EvL0zYuzt19/KqSUx7AZtXaTzueyez2OdOo2Go0WCoW7u7tGs/XQ6iB3RSI2DgaDbrfb6XS63S4iZDAYXCwWu90OrSFRPgvPVsgd+NuFPH/38ub8AHfyFhFSwqVbDRqbUet12twuWzwa8/l8t7e3iUTivt58aHU6nc5wOEQqxsFggGSqo9Go3W53u914PL7ZbB4HddAaEuWJPFshP0xFQjAEbmAIgKE1vF1cn767OT84ffMCd/KWR8XL+EyDUmw36ewmnd/tcDos8Wgsk8kgteJytUFS1uVyuV6vl8sl4mS32223251Op91u5/P5x6gIgiBaQ6I8kecvJAxtPwgJLAkXh2TMydXhtzfnBxwyjkcnyvhMo0ZhM2rNeo3NakzGE9FotFQqZbPZVrvb7Q06nc5oNFoul5vNZrlcTiaTXq/XarWy2Ww2mw2Hw7PZbLvd/tDfA8ozYZ+EBNe063M6/gJ7/Obm/IBFxDBJOAGTrFNKbUZtPBzweZ2xSDQcDjebTWQecjyZ3d/fd7vdx0JxsVgg4zq1Wq1SqSQSicVigUxFoiM6KE9nD4T8pIbkUq7ZJCzm6DX2+A2TcMWlESRcul4lsxm1mVQ8GPDEItFIJIIM24wns1a722q1BoPBcrlEhlJXq9VsNhuPx5PJZDAYFAoFAABAEIQgaLfboYM6KE/kOQsJwtAHIcEt0hgg5VClHCrSGMAh42R8pkbKN6jlJq0yEvAmE5GHRrNarSKDqL3+sD8YTSaTx85VZP5jOp3OZjNk8iOTySDzkD/094DyTNgbIYEFDK41Yo5JKSJjTnAnbwV0glrC0ytEBrVcr5L5XPZQ0HtfrTUajdVqNR6P1xtgvlgh7XKLxWIymQyHw8dZkGazWa/Xb29v1+s1KiTK5+I5C7mDwO8JaVKK7Do5HX+BP3svZBBVYq5OLjRplTajNuBxupzWZDyRyWSQSLhYrjvdPgAASPW4Xq9ns9loNBoOh8PhsF6v12q1VCq1Xq+RwVUkcf2Bvw+UHzk/diHh33H7FQh+fArcwtslDK0tWqlVI6ZfnxLO3wnoeKWAqZFynSZNwG2vlXPNWnk6GbXb7dFoVK/Xh6PJaDz9dCZjt9shrXODwSCdTqfT6WAwOJ1OkVFW1EaUp/MMhPxdAB8X14BhANytI35nzGMgnL4knb/Siuli5o2IdWNSC5VSTtDnTESC9ftquVzu9XrNh/ZqvduB8Gq1Wq+X2+0aADabzWqxmI3Hw8GgVyjkqtWyTqfZbFbbjzcoA+gSHihP48cv5O/c2wPZiA5ZN2AHriNBV9ynJ55+RTp/aZBQJCy8mI23asRqOc9u0gS8jlq1XK/XZrNFtzdYLLfzxWqz2Wy3691ui2zOs90iPQLzVqvZ7bbj8ehutwXQdVlRPhN7JCQIbWJhTzJgJJx8STh9YZBQpOwbCefGppVolQKTVu60GfO5TLVans+Xg+F4sdxOpnMkQiJhEAA2j8d8Pp3NJv1+d7tdb9ElPFA+E89WSKSiQ5bw+PAT2iSivlTQhD/6Ff74S72YLOMQJJwbq0asUwldVr3LbkrEo6lUotvtd7r95QqYL1az2Ww2m8xmk/l8uljMlsv5arVYr5e73XY2m6xWi8lktFot4I/bwv6hLx/lefHMhfyQrH5QBUjFA+mwBX/0K+zBL3UikoxDELPxFrVIpxL6XRa3wxyNhMLhYL3ebDRbs/kaWTFgPp8i8RDRcrmcL5dzGAYnk9FkMur3u8ifH7eFRUH5/dkvIdPJUD7hvDn+AnvwS72YLOcSxWy8WSVEIqTTZoxFw7FYpNls3debw9Gs1x9ut9vtdr3ZrNbr5eOB7Po6m00ajfvJZIT8+TEUo6D8/jxzIT8Z/ARhGMjcRqoZP+nsxfXRFyYZTSWgSDg3FrVIrxbZTRqH1RCPReLxaKPxULtvDIbTXn+4Xq8fJUQO5E8A2KzXy7u7291u+ygkmrKiPJFnK+TH7pnvCJlNRxuFMPXym5uTrywKhkZEk/GIVo3YoBE7zFqH1RCLhsPhYLV6X67URuP5ZDqfTCbT6fixhkQOJHEFgE0kEoJh8DFmokKiPJFnKyQCCAIQtPu4XDJQKaYbhTDl4iUd+8Yko8m5RDmfpJNytEqB06JzO8y3qcTtbbLV6tTuG93e6KHVmUwm8/kUGchZLuez2WQ6HU+n481mNZ9PS6XCpzZC6N4eKE/jmQv56bQHDAPV0t1DKfo9IbUStlYpQEZZk4lYIhFrNlu1+0Z/MOn2BuPxeDabIIOry+UcGd2ZTser1WI2m6BConxe9kvIejXXrSWpl99Qr741yWgKHknOJ2nELLWc57LqHVYDMsqKpKy9/rjbGwwGg8lktFjMPhUSyWAnk1GpVPi0UwcVEuWJ7JeQD/XisHlHvfyGcvkKGdRRCMiIkHaTxmbWRcLBUChQLlfzhdJDq9dotrrd7nDYR4Lkp0KOx8PRaPA9IdEaEuWJPHMhH5vaIGgHw0C3VZ20c5SLl8Szr41SqkZEUwopj0Iio6yxWKRWq+cLpXqjXanet9vtwaD3PSGn03Gv1+n3u8ViHu3UQfmM7IuQIAjAMDDsNea9Ivn8a/zxl0YpVSumq8U0rYStUfCdFp3Lbkol48lkvNlslcrV5kO3dt9otVr9fnc6HT8KifQDIL2sqJAon5d9EXK328IwMBm2Fv0S6ewF9uCXBglFL2VqJHSdlKNTCT+NkPV6s1yptTuD5kP7UyEXi9ljstpo3LfbD8ViHmlt/WTfOxSU358fv5C/k+/eGAVOR+15v3Jz8hX2/b8YJRSzjGaQ0AwylkkpsOiVZoM6GPAFAoFiqVIoljvdfrvTQ4REUtbFYjadjkejwWDQu7+vtlpNVEiUz8uzFfI3l9XYbreL+Xg9aeEOX5DOvvbreEbetZ6DdSiYJhnLppdbjJpg0B8IhguVaqFYbnXaDw8PrVbr4eFhsVgsFgtkMcherzccDqvVarPZzOVyyL6RyCnQe5RRnsjzF/JREgAAFvPxZtrHHL4kn7zwa9gmLsbAvnTJaWYpw6GXWU3acDQSjMYq9UaxWul2u+3294XcbrfIsjrVarXRaCCrKqNConwu9kjI3W63XEyA+RB79A355IVXxTSwL/WsC0RIm1aCCBmOJ6qNZrFa6XQ6Dw8NZGs6ZC3z1WoFAMBwOJxMJpVKpVar3d7eImET+sgPd8Uoz4FnK+SjG4+/gCC4Xs3A5Rh3/Ip88sKjZOiY5zrmuVNGNUsZZpXQpFcFw6FQLF6pN/LlUqvVqtdryOatHzYXWC632y0iZLlcLpfL8Xh8Pp8/CvnDXS7KM2EvhPx4Kxa0Wc/h9RR/+pp69tKrYupZF/+/QiI7eSyXy/l8juzZOhgMxuNxqVTK5/OPWwlAEIQuBonydJ6tkI98ujojsF3C2znh/C394lVAyzFyrvSsC0TIfy1l7ff7nU4H2bN1NputVitkUAfZsi4QCCCrzqFConwW9kvIHbCCgQXp8j0L8yZs4Fv4OCPnyiWnmST0f21QZzAYdDodZKHkyWQyn8/b7Xav1ysUCre3t16vdzKZAACAConyWdgvIcHdGgYW5KsDNvZt1CS0CfEmLsYlpxnFNLtOajFqAqGgLxQuVKq5UrHdbj88NJCtdRAhx+PxdDp9eHjodDr5fD6ZTLrd7kch0b3oUJ7O8xfyEQiCIHADb+fEi3cszBunjGriYhxigkVIsMiYVo3YpFf5An5/OFJtNCv1+9Fo1O93e70eUjQiKetwOHx4eKhWq5lMplwuO53O3W6H7CaARkiUp7N/QkJrKvaIhz9wK+hmHtYuujHyrg0iqk0rMelVXr/PGwwVq7VCpYykrJ1OBykaJ5PJdDodDoftdrteryeTyUwmYzAY5vP5fD5HbUT5LOyjkDTcMQ9/4FEyLHycQ0ww8q71QopdJzXpVR6f1+Xz50rlTCH/8PCAjLIiQXI0Go1Go36/32q1ECFvb29VKtVoNJrNZj/0xaE8E/ZPyN2SdPmejX3rVtBtQrxbRrYICUYxzaaVGHVKt9fj9PqyxdJdPtdsNu/vq/1+v9fr9fv9wWCA7GfebDaRloB0Oq1WqyeTyXK5fDzFD3uNKD929k9IYEE4f8u8eu2S02xCvEdOsYqISMr6qZCZQr7VajWbdaSdFRlZReRstVqNRiMWiyWTSbVaPZ/PkdY5CIIAAF0GEuVJ7J+Q0BqZ9nAr6A4xwaugWoQEnYCMpKxur8fh8SJCIqOs5XIZaVvtdDrIRnS9Xq/dbnu93nA4rFQqZ7PZo5DoQCvKE9lTIdnYt14V0yOnhLQsh5RiktBdRoXZoEaEvMsX0rlss9ms12vFYrFSqTQajW63i2zY2ul0Hh4evF5vNBpVq9XI/spo6xzKZ2H/hAQWhPO3LMwbv4YdVDESZoFfw3aqeR6zymrSer1eu9tzm83d3qXv7++r1XK1Wr2/v2+1WkgZ2e12G41GpVKJRqPpdNpoNCK7ne92O1RIlKezf0KCK9b1KevydUDL8cmpITUzYRaFTFKXQW41aQOBgNPliSdS4WikXC7XapVm6+Gh3are12r1+8Fo2B8O6vX6/f19LpfL5XJOu2MyGo8GQxiCd1vgd6xdgILy38L+Cbld0DFHtNOXfhXTK6OENaw7hzzp1ERcRpfV6PV6rTZHInmbvE09NJqtVrNYLhWrlVwhXyyX+sPBeDpBpkDy+Xw+n3c5nNPxZDwcwRAMIUKiTqI8gf0TElgysMe005deBd0pIgSU9FubNOnUJHxWt83kdrutNsdtOnOXzTw0mo3Gfa6QzxYL6cxdNp9rdzvD8WgwGEyn02KxWCwWPS73fDqbjMaokCifhf0TElyz8WfMi299SoaNf+0UEYIatlcrCDn0TovB5/M5nO7bdCZ5m6qWK6VSoVQpl2rVXCGfK+SbrYdWp91oNNrtdqlUKpVKPo93OV9MxxMYgsHNFhUS5Ynsn5DAko0/Y1+98auYVh7OzME4xCSzmBZ2GrwOSygUcjjdsXgyHI1USuVarVKpVWvNRqVWrd7XOr1uu9up1+vNZrNYLD4KOZtMUSFRPgv7J+RywsAes6/eBNSsRyFNImoqYA95neFw2GZ3hsLRcDTy0GgOBr1CqVht1Gv1+3qzMRyPBqNhp9MZDAb5fL5QKHjdHlRIlM/I/grpVzEtXKyZg3FJKTYZM+61+F22UCjkdHmQGrLf7Y1Gg3yxUL6vlauVSq3a6XW7/V673R4MBplMJpfLuZ2uxWyOConyudg/IYEl5+acg3nrVzHNHIyJfeWWUZ1Kjtesshm1gUAgEAzX7hvV+1q/22u1muVqpdqoF8ulXCFfva9V72vlcrnZbN7d3WUyGZfDiewtgAqJ8lnYIyFhGIZhAN7MmbgT1uXrkJbjFBGsPJxTQrZI6G6jwqJXe71ej9dfKlfL1cqg1+90Wu1u56HbabYeytVKJpfNFfKNRmMwGDSbzVarlb3LLGbzxWwObLYwsEOFRHki+ycksGTjzziYt2Ed1yUm2gV4t4xqlTL8Vo3TYggGgz5/MF8oZXLZxn29Vqs8Clmr35erlftGfTAYLBaLer1er9dvk6npeLKcL6Ad+MFGVEiUJ7B/Qu5WXMIFD/ceEdIpIviUDLuc5bdq3DZTNBoNBMPZXCF5m6qUyqVSYTAatnrdxkOzXK0USsVCqfjYbn5/fx+PxkaD4XK++LWNqJAoT2AfheSTrvjXB0jK6hIT/SqmXc5y6mUOsz4SiQSC4Uw2n0glq+VKtVperlfj+aw/HHR63Yd2675RL5fL+Xy+1Wrd399Hw5FBrz+fzqAdCIMQiGStKCi/L/srZEDNsgvwiJA2GdOmEVv06mAw6PH6b9OZWCJeKZUrlVLjoVlrNurNxkO71e33Or0PzeW1Wq1UKgX9gW67M5tMUSFRPgv7KKSAjBHgD/0qpo1/7ZaQghq2TcZ0GxU2o9bv9ztdnmQqHYlFi/lCoZArVcr5cqlUKdfq90ijeaPRqNVqqVQqlUp5XO72Q2s6nqA1JMpnYf+EBNdi2rWIcIwI6ZVRwjquXc6KuIweuzkYDLo9vrtMLpW+rVWq5XJxPJ30RsN2t9NsPTQems3WhwUEgsFgJBJxOZzth9Z4ONo9NrKiQqI8gT0TEgJgcC5jYCWkU5+aZRPifUpGyCi0Kzm3IXfQ44hFw/5AqFSuFkuVbrfbarVanXatfp8r5JO3qXgykUrf5vP5SqXi8/kikYjH5e602qPBcL1c7bYADKI6ojyJPRMS3sKbgZqF0bCvTMIbPQ8vp19a5SyjnBvxWgNuezIRi0QipXI1ly82H9r1xsPtXTqVShUKhWKxmEgkkKV0otGoXC5XKpWhUAi5cXm322232x/66lB+9OyZkNAWBnpa9oWadWkQ4rVcvISBsSq5RgU/4DS6HeZYyO/zeTKZXDyRypWqd/lCsVjOZrPFYjGfz8disVgslk6nU6mUQqFQKpUul6vdbne7XXRBHZTPwv4JCQ607AsV80LLw2o41xIGxqbimZSCsMfic9tSsXAw6M/lConkbbZYuc3mEolULBa7u7vLZrPxeByJlrlczmKxGI1Gq9XaarU6nQ6MrgGJ8jnYUyHltFMV+1LFworpV4iQUZ8t6HNmUvFYLFIuV+8yuWK1ni2WfL6Az+dLJpPZbDaRSCC/3N7exuPxYDBoNps7nU673f7w9qiTKE9jH4VUM88k5CM540zBuBLRLi0KjkHO8zsMHqflNh6JRsOfColEyHQ6fXd3F41G4/F4JpNJp9O5XC6VSmk0mk6n02g0kLdHNxRAeSL7J+Sur6SfCAnvpbQTOf1SSL0wyVhaCdtt0ThtxmQ0FI2GK5VaJpsv1RrZYunuLhuLxRKJRDweD4VC6XT64eGh2+1ms9l0Oi0Wi9vtdrVa/fD2aIREeRr7J+S2K6Mc8vFvJdRjGe1CQDk3SBhKAd1t0bjsptt4JJGI3d83cvli+b6ZK5VDoYjX6w2FQpFIJBgM3t3dIUtCIqvOCQSCTqdTKpUeN2n+oa8Q5cfN/gm5bktI73nXb8SUIyn1nE8+04loch7VZVY7bcZULByLRarV+7tMrlC5T+fyHo/P7XaHw+FYLOb3+0OhUCqVSiQS5XK5VquJxeLBYFAqlZBkFR1oRXki+yckONCwzqWUYyntREw+5ZFODRKGWsS06eVOmzHodcXj0Ww2XyiWC5X7YrUWDkcNBoNUKhUIBFqt1uv1ejwen88nk8nEYrFarS4UCo1GA9kfEo2QKE9kH4XUcS4V9DMF8xxJWU0yllrEdJnVXpc1Hg6k06l8vpgvlNK5YiqTNZutVqvVbDZbLBYkTno8nkAgYDKZdDqd2WyuVCoPDw8/9IWhPBP2UUgjH6vlYLQ8rIqFlTAwFgVHLWIGXaaQ3xUPB1KpxN1d9i6TS2XyybuM3x8MBoNKpVImk4VCoVAoZDQabTabWq1WKpU6nS6Xy1WrVTRZRfks7KOQVvGNWUQwiQk63o2cfW1T8dQiZsRrDfldYb8nFArEYolkKn2bLdzlC4vFqtfrqVQqsVicy+Xu7u5MJpNarZbL5QqFQq/X53K5SqWCbkSH8lnYPyF3fbuU6JBTrTKynk9Qcm/sar5axPQ7DH6PPeRzh8PBWCwRiyejyXQ0mWq1OrVajc1mMxiMYDBos9nYbDYej9doNEaj0e121+v1x5QVjZMoT2T/hAR6TjnZpaRbZWQd70bJvXFoBGoR02FUepyWWMifSiXS6UwsnvQEwjaXezqdT6dTvV4vk8ncbrfJZHI6nW63m8PhyGQyi8VSKpXu7++Rt0eFRHki+yfktosIaZYQNZxrBQdvV/NVQobdoHA7zNGg71FIbzDi8Hjn8+VwOFQqlVwuVywWi8XiWCx2e3tLpVIFAoFOp8tkMsViEVER7dRBeSJ7JiS8hTc9h5zqVDJNIpKCjZWzsXY1VyWguMxKt13n99jDIV8sFosnUvFEOp5Irdfbfr+PDOFotVqVSpVMJr1er06ns9vtfr+/VqvVajVkwgMVEuWJ7JmQEABDM6OUblUyNQKCVkjUighGGcWqYbuMIrdZ5nfoIn5nLBpMJBKxeDISjS+X69FopNPpdDqdxWJxOp2InAqFQigUOhyOSqVSLBZBEET3bEV5OnsmJAzA4NwoZ1vUHLWIqBORdGKiXkIwycl2HddhFHqtqpDPmogEU6lUKpVOptKdTu/h4cFqtXo8HrfbHYlEAoGAz+dzuVw6nc7n89VqtUqlAsPwbrdDx1pRnsg+CqmXMs0qtlpENEqpJjnVKCMZpESblmPT810muc9ljAS8sVgskUjFE6ndDpZYGpgAACAASURBVFqv18VisVwuu91ul8vl8XisVqtMJmMymSqVKpFIZLPZH/q6UJ4J+yfkeqQWUo0KplpENMvpdg3LqqIhEdJuELhMcrdd53c7AoFAIBDy+YPj8XQ0GtVqtXa77XK5vF5vKpWKRqPIuKvdbke6zJF3R2tIlCeyj0LqJAyrhqsRk8xyukPLtqnpRhnJaeA7TSK3WeF1GgIep9/v9/kCHq+/1eq02+1isdhoNGw2m9PpTCaT8Xicy+VyuVy73Y7ch4UUkGgNifJE9k9IcG7XCn1WmUFOM0qpFiXdrKDoxDdOA99lFvts6oDHHAl4Q6FQIBDy+gKLxWq1WpXL5VKpZDAYlEqlSqWSy+UnJycYDEatVsdisWg0ilaPKJ+FfRTSZ1FEPVqTkqEXk40yiklO1ksITgPfbZH47ZqQzxoJeAOBgMfjsztcnU5vMpkgi3fYbDaNRiMQCHg8nkqlUqvVoVCoVCrd3d0hsRFtDEB5IvsopN+qjPv0ZhVTJyIZZRSrimZRUl1GgccqDTi0Qa8l6HW5XC6LxabVGVqtznQ6jUQikUjE7XZrtVoqlUoikUwmk16vDwQC+Xw+k8kg747WkChPZB+FDNrVYZdaKyEbJBSjjKIT3xikRK9F7LZIPBalz2UM+dx+v9/hcBlNllKp0u12rVar1Wq12+1arZZGo7FYLIfDYTQaI5FIvV5Hpj1QUJ7OPgoZsKnCLrVGTNKJSAYpWSvCIymrwyh0meQehz7gcXq9XofDZTJbb2/vKpUKsiyywWDQaDQMBoPL5XI4HCaTaTKZstns47QHOqiD8kT2T8jdLGhXR9wajZikFRL1EpJWhNeJb+w6rk3PdxpliJB+vx+pIUOhSDweJ5PJVCpVLBZLpVIymUyn06+vr6+vr9Vq9e3tLToPifK52EchIy5dwm/QSshaIdEgJevEN3oJAZmHdJsVPpcx7PeEw+FwOBoIhsPhaCQSwePxZDJZqVSaTCaJRKJUKkkkEoVC0ev16XT6sYZEQXki+yckOE/4TOmwRS+jaoXETzt1PhUyGo3G48lYPGm12q1W68HBwcXFhVgsNhgMYrFYLpczGAwGg6HX62OxWDweRxe5Qvks7KOQqYAlG7Mb5DStkGhW0ExyslFGsqhZVh3PaZS57bqg1xUOhxOJVDKVNputJpPp9evXBwcHVCqVw+FcXV1hMBgajUaj0dRqtd/vDwaDqIoon4X9E3I3uw1a8wmnXkbVCAgmOdUkJxukRIuahfSyIjVkOBxOJm/Td1mPx+f1ei8uLrBYLJfL5fP5FxcXZ2dnWCwWj8dLJBKn0+n1elEhUT4LeyjkPBWy52IunZSm4l+bpCSTlKSXEOx6jsPI99gUPpcx5HfFo7G720w+V5ZIZCqV6vXr16enpywWS8DnYq4uMFcXhwfvTk+OuByW0Wi02+2r1QqGYXRHOpQnsm9CgjC0uUsGircBKRNrVzFNYoJBiDHK8TYd3WrgmE0Ck0nmsBoCHncqnMqmcgKBiMcX0ul0KpXK47JZNDLu8uzi5PDi5JB4jTk/PtDrNFKpFARBCIZ3aF8AytPYPyFhIHMbKafDMhbepWJZxDcmMc4svzFrqSYD02Dkmywyp80YdLtvg8lsIqtW6kRi6dHR0fv3bxUSsVouIeMxZDzm9OAN5uzo4M0rvU6llCuQvnJ0FhLlieyhkNvcXaSaicpYeJeKbZOSLVKCWX5jVJMNOvqjkH6nM+GL3UZu2Uwelca4vr7G43E8FlPEY3PoZBaViLs4wZwdvX/9jcWs12t1EATtQBjYoUqiPIl9FDKfidayMRkL71SyECFNMoJRTTbomAYj32iW2S16j80Wdgajviged4PBXstkMrlcevz+3fH7N3wWjcek4i5Ozg7fvnrxhcWsNxmMEAQBOwhNWVGeyD4KWcjGatmYhIGzyxk2KdksuTFI8CYNzahjG4xCo1lmNWldFkvA7gm5QyQCmUiikMlkCoXEpFK4TJqEz1aI+SfvX7979eKrX/7caNAY9QYYhtGUFeXp7J+Q0KaYi9/n4mI61iaj26RUi5SkE+ItWpbZwDWaREazzGbWeWy2sMsf88euLjA0OvPFixcXF2fDbmc67Jm0SpNWScRd4q/Ojt69tttMJoMRhmEIhkHUSJSnsX9CwutyIdkoJCUMnF3OcsjpVilVJyRYdWyLUWAyS81WlctmDnl86XAil8ydnZxTqHQMBsPnc1v1+0a1ZFDL1TIRm0bis2gE3JXbZTPo9DAMQzC8BdCcFeVJ7KOQ1XLyoXQrZV47FGyXgmWXM/Qikk3PtRgFZovMatd4nbZ4MFxMZWv5GofFZbG5Ho/Hbrcevn3z+uVXHDqZTSNdX57SiNeY8xOLWa9SKGE0ZUX5HOyjkK1mrnefkzEJHrXQpeCYxTSzlGHWcGxmidEotdp0Lps54PKUbnO1QoXFYLPYXCaTKRIJOAw6CY+lk/DnR+/IeMwN5hyPufB5nTaLFYbhzXaHjrKiPJF9FLLTKgwaBTmL6FGLXQqeRcy0yNhmNc9qlJrNSptd77KZXRZLyOkLuHznpxf4GyKRSKTTqQQcFnN+wmNSuQwK5QaLvzrDXpzabSYkZd0CIFpDojyRfRSy3y2PW2UFm+RWiZxyLiKkyyR3WJROp97hNNvNBr1SKWELWBSGSCCm0hjv378/OzuhEglMKknEZVJusJQb7PXl6fnxgUGvVsoVMAwDO/T2ZJSnsm9CAjC8Hvars25NziLZZTybmGMWscxSjkMvM+mkDofBZjfaTHqdQkHHEzGnlxwWVyyRUSgUHA5zcXJ8/P4Ng3wj4bOJuEvcxcnp4TuNWi6TSGEY3oFoDYnyVPZQyNVoUJv37qUMgknINPEZBj7dKGLrpBypkGE2q40mjc2ktxkMbBKVhMNz2bwbAulnP/vZF1/8kkK44TJpPCaVcoNFOnU+FRKEUCFRnsreCQlBy8movho2JfQbHZeq51D1PLpewLSoJXIRx+kwm8xai0FvMxjoeCL5+ubg3SEWh3/58uXLly+wF+fYi1MmhSAX8S6O31+eHJwcvFUppVKxBIZhEELnIVGeyt4JCcOr2aS5nbSlDIKWQ9WxqXoe3SBkecwarUIUCnqsNoNZr7Pq9cRLLAGDo1HoBCL5n/7pn37xi39mUMgcBpVGvCbjMWeHb8+P3h2+/VYqEQj5AhgVEuVzsG9CgjC8Xs66u1lXxiRqORQdm2Lk0Y0itlUjVYi5oaDHbjNZjTqn2Uy7xrOIJOINgUZjfPHFF1/86l8IN9ckPJZwfUkj408P3pwcvnn37UuhgMNlc2AYhiAYHdVBeSJ7KCSwnA3h5UjNo5qFVB0Hb+CRTBKm26S2GbUum9lqMfhcdqfFyKEQ6Te4q7Pzy/Oro4PD05MjKoXEZFBIRByZdP3yq385OX538P610aBRKZRoWwDKZ2HfhIRhGFzNxoiQJgFJz7k28AgmCdOhV9hNuoDH6XLag16Xy2rkM0g8OvHk4PD89OL89Owah+Fx2WIRj89jioSc05P3mKvTw4M3JqNWo1J/EBJ1EuVp7KOQ6/kEXo5UXIqRTzRw8UY+0SRhmlVim1Eb8Hu9HhcipIBJFrIoZ0fHVxeYy/MLLOaSyaAJ+GyRkKNWSa9xF1eXJ6+//dqgV2tUahDYwSAqJMpT2UchN4spvBor2CQ990bPvTEKKSYJ06QUmbRKt8vhdDr9Po/TZuTSCCzSDR6DxeNuzk5Ojw7fY64uCDdYBp0klfBx2POT43dfv/iV2aQz6g0wCO22IAigRqI8iT0UEt4uZ/B6ImcRtVyCgUcwiagmCdOmlRk1CpvVbLVaA36vx2HlUIik66sbLA6Puzk9Pjk8eHd1eY6/viIRcRw27eL86PDg9Tcvv3Q6LC6H80O+it7sgfI09lHIzXoJb2ZSxo2Gc2PkE81imkHCcBlVJq3SajFZrdZIOBjyufksGpWAI+Cur7H489Ozy4szBp3KZtGolBsalXB0+Obg/bcvv/7CbNJZzRZESAhdCxLlaeyjkNvNCt7ORYwbFevayCdaJHSDmGXXKY1aldVqtdlskXAwEvBKBRw+iybgcGkUOiIkm8UQ8NlUys0N/urs9ODs9ODrF7+Sy0RSsQTagTAEoykryhPZVyE3SxHjRsW8MQjIJgnTIGYZlGK9WmGz2aw2RzAYDPjdCjFfLuLZzRYhX3R2cnrw/i2JeMNkUK5xFxfnR0QClkjAvnn9UijgcFhsYLNFR1lRns7eCQnB8GazgjYLs0ooJF/qeEQVh6gXMW16pUatdDqdDqfb7XZ73E6lRCjmselkCpvJuTg7vzg/vcZhzs+OsJgzLObs+Ojt6cn746N3OOwFlUz5UECiQqI8jX0Ucr1eA8upXsaXMa4NIqqWT9FJ2GadSqNWOhwOh9Pt9XqDAZ9Bo9Sp5DwWm8fhX5ydn50e47BXmKszChlPpxEvzo+ODt8cvH/NYlJFAiEMwevlBhUS5YnsqZDbxUQlZKm4FIuMbRSzDDKu1aDRalR2h8tmdzqdTo/bqVXK1HKJmC8Q8IRnJ6eHB+8uL86uLk9pVAKbRSXcYK5xF1eXp2IRTyaRwhC826L3X6E8lb0TEoTg3W4Hb1dSDlUroCMFpEnBN2mVapXC7nBZnR6ny+N2O7VKmVYp43G4XDbv6ODw3dvX52cnZ6eHhBsMiYjDYs5IRByJeM3jMhk0OgxCy/kKnfZAeSJ7J+SH24ghgM8g6UVMnYCqFdDNSoFWIVEqlS631+0PBUORaDTqtFqcVguNQqVTGQfv3h+8f3t1eX5+dnSNu8Bhz0lEHJVyo1JKkVXnhv3BoDdEIyTKE9kvIaFPhGQQsSYpR8unaAV0g1xg0ql1Op3PH/QEwoFgOBwOWy0mh8VMo1AZNObRweHJ8SH+GovDXhAJWPz15enJ+29ffWXQq7OZVDwa83t9AV9ws0J3v0J5EnsnJHLs1gv8xZFDLTJLWXoRUyPmWI06g8Hg9QUcHr/b4wsEAjar2et0SMUSkUB8fnp2cnx4jcPgsBckIo5IwLKYFCrlZjjogLs1DELFfKFea6AREuWJ7JeQCCCwW0yGF4evnQa5XSvRSXkyIVurUahUKofT7XC6ff7g7e1tMhEr53M2k1mr1lxdXB4dvr+8OLk4P77BY27wV/jrKy6HAYGbbqe1mM1LhWK33ZuMpj/0xaH8uNkzISEYhsBxt9tp1HhMqoTPFnAZWo1crhCnUol05q7ebNzXm/3+8L5ahyEY3GwzqWQhc8tj0YVcFo10Q8JjKeQbIgHHoFNFQv52u16tVv1+v1gsZrPZ2Wy2Xq+RUz3uqfz4CwRBjzu6Ig8CAPAH/wpQ/k2zZ0LC4GY8KaQSt+Hg5ekR9uIUf4Pxet2lStHlcRvNJoPJaDAZI6FoLBKfDae9Vjsdj8SC3svTo+urc9zlGQF3RSETr3EYOo3C47IhCJpOp6vVKp1Ol8tlGIY3mw1ypkfZoE/WEUCe3e12yI7L6EboKN9j74SEd+B9PtuqlEw6tdNqkslFBoNOpVHOFtPpfLJYLdfbDQjsZpMpDMLb5Woznww7TS6TRiPdYC9Or86Ocdir87MTuUyikEshCOr1esvl0mAweL3eyWSyXC5BEIS/6+Fut0NUfLQU3fwc5beyf0KCQCGVKKQSEgFXp5IrlBKXy6EzaHUGrdVucbicLo/bYbOHgyFoA8IQPO61B+2GmM9h0cgXJ4fH799gri6wmEu7zWK1mCaTyWQy2W63Op3OYrF8L+IBALBarXq9Xi6Xq1Qq6/X6N1/wh718lH/r7KOQnVp5Mxk6rAaZiE+hEpQqKZvL8PjcsUQ0HI1EYlGz0eS0OzrNh9VsatKqLHr1+9ffnB6+O3r3+vz4gHBzfYPHEQl4Cpkol8tvb2/z+TyLxaLT6UgkLBaL4XA4EAj4fL50Ot1oNGq1WiwWWywW2+0WiZy73Q4Ewcf8FgUFYR+FjPs9t+EAj00T8dgGo2Y46o4mfZlCarIYzVZLIpV0O11upyvk8zutlpDX5bGbj969xl6cEnBXFMI1mUS4OD+1WkxWi0mlUtXr9XK5TKFQrq6ukHMMBoPZbAbDMAAAnU4nm806nc5UKoU8iySraGxE+a3sn5CblVLIM6sVSpnQ47RYbYb0XcLrdy1W09linM1nCqW8xWw0mwwOi9Ws19WKuUr+jkUjc5k0OplAJxNYTDqFTKzfV0vFvMfjqdfr2Wz25z//+T/+4z+Ox+PZbGa3281mcy6XKxaL5XJ5MBiMRqN4PI58AkRFpM5EQfke+yckCAiZNBmPLRFy9Bq5QMhOJCOlSr5SK/YG7Uqt3O623C6H2+WIhcLJaEQhFthNuuurc+I15vz44PrqXCGXOh22Qb/bqNfi8Xi5XC4UCn/3d3/305/+dDqdLhYLt9sdjUaR6ZBoNGqxWCQSic1mQwpIJEKCIAgAAIQu5IryXZ6tkEh59jiY+bF4A+HtyqZXamUCnVpCJV3LFaLhqAPB23A0kLyNQTCwAZb1+6rf53HZrHq1yu+yBz0O3OUZg0JkUklMKolOo+CwVyIh32oxaTSa1Wq1Wq3+4R/+4e///u9Ho1G73f701MlkMhgM6nQ6gUAAQRAEQYiWyGvQGhLlezxbIREeRzU/mglCy5lRJdFI+dGQW8Bl8PjM9F18vhr7Am6Hy1qq5O+yqftapVTMF7OZ/F0qdxvPJKPkGxz5Boe9OMVjLhh0KnLweRwajdZoNNrt9t/+7d/+zd/8zWw26/f7yBlXq9VisYjH4xaLBY/Hi0Qi5MMgURHpH0ArSZTv8cyFfPwfj8iwAzYwsBCySEwSDtzOYHgNw+vlarLZLQxmjUQuUGnkCpX0oVmbTga9VqPfbs6G3emgo5AIeSw67vIMe3HKYTMlYqGAz1UqZAwGw+Px+Hy+v/qrv/rrv/7rXq/X7/en0+lyuUTOm8lkgsGgy+XS6/Wf6vfYIfAH/0pQ/k3zbIVERk2+N/8+GQ+nvaaITWYQsfBusV4MN9tpr/+w2S2UGqlQwuUJ2EIxbzEfQ+CmXinelwv1cr5ZLQo4TDadgr04xV6csph0oYAnFPAEfC6Xyw2FQrFY7C/+4i/+8i//stvtwjAMQRDSiAOCYCwW8/l8sVgsmUyCIIhkrY8fDxUS5Xs8WyE/hMTv/o8vlwqDh6pBKVSJ2TC8hOH1YjkUilgvv/2VRq/Q6BUKtUShlmw3i816fhuPpGLhdDycSUbpZAKHQWXRyCIe22TU220WDpt5jcNIJJJ2uz0ajf78z//8Jz/5ycPDw93dHXIuAAAeS8TNZjMej5HP8+lHQlNWlO/xbIX8lMdoGQ4FQm6rRSs1KIXhgJ1Oub7Gn5+evcPiz7QGpc6oUuvkYhm/3ao36hWfyx4JeB9qpXo5z2czpEKeXCww6zWRcDAei/i87lDQn8vlMpnM7e3tn/3Zn/3kJz8JBoOJRAIAgO91z32aOX8qJDr5gfI9nrmQiBKIDxAE+bzuoMuik/NlfLpeI1ZIORqdWKOVKtQilVaiUIuUGimHz7hNxVLJqMdhjYX8lfxdKXvLpJK4TBqHQZUIuCaj3mI2PjTr49FgNBoZjUalUvknf/Inf/zHf+xyuXQ6XSAQCAaDq9UKub3jMU4+5s+ohyj/Gj9+IX/baqjIYwC42+4AGAa32y0MgzAMhkO+ZMhjVgnVEo5KxtUo+FqV0GhU6nQyrVaqUokMepVYxE3FwulENOL3ZJKxiN+djARopBs+m8Fl0sR8jk6r1OtUueydx+2MxyJOp93tcvzRH/33/+F/+Pf1eq1UKo3HY6Rz9bEpB4mKi8UC+XhInES1RPlNfuRCQp8cv34A3MHgDgY30HYHg6vNHIJBCAZ24LpayfebJY2IIWGTLt5/zSFj7Dqpx6pVilhOk8ZhVItYdKNSFrBZg3bbXTjktZprxWwpn2ZQCUwaUaOUmA1qEZ8lFXFJeCwBd8WgEO02k1Gr+vd/9N/93//n/7GYj2EYHI/Hw+Gw2WyORqPfbChHQfkdPEMhERsBGJxtFjsYWIMrCAZ20AaGt+PBw6hdJly+o2AOdVJOzGPWSTkqPtNtUpsVEodepRHyzUq5Xa22qJRRp9NvtQw7D4NuU6OUKKQCjVIiEXKuzo/OT95fY85IN5igz+lz22xm3f/yH//0b/+vv+60G81mHfkkg8Gg3+93Op1utzudTh/jIZLHIqns493MKCgIz1bIHQxOVzMIBkB4C8PAFljC8HYybK3GbaNKoODTlCKWTStTSzhqEdeokrgMOq/VZJBJ1WKhki/QSWXZaOyhXJwMup12QyLms1k0DpsuFHBYTKpIyMVcnX376oXFrL/BY6QSwf/+v/2v//Of/jGRgKNSyZvNBoKg+Xy+Wq3m8zlSwaI3QKL8t/AjFxL+XUIutstHIXfgGoa3yZj/LhlIJ/wBp5lDJ/IZJLtJE3BYNXKx06izm/QGhUwpFquEIoNKFfP68re3iUgwHgvxeSyJmC8W8cQiHoV8c4PHMBkUNovWqFf4PBaHTf/T/+l//I9//qfv3r569+4dMt8IguBut5vNZovFYjKZjEajxy7W31zdAwUF4TkLuUNKR2gDwVsYBiBgyaKT8NhTrUrstBicNqPTYgj5XfGQP+Rzl7LpUi7bvr8fdnvz4XjQ6RbvsrFQMBL2BwMeLochl4lkUqFOq1TIxSIh1+2yBfzuh2bN47Z7PY4vv/jF4cGba9wlDocbDoftdhuG4d1uN5/PR6PR/f39YrHYbDbf6w1AwybK93i2Qm5hABnLAaENDG1hCADWszevvnr14gu1XOKymZPRUNDrCXjcIZ83FgpmUsnbeKJZu58Mhrv1Zj1f3CVTDpt9s14+NGtymYjNoiFLztGoRDqNZDRopBIBjUqUiPnxWOguncjcJdUqhVqtdrlcNpvt08+4Wq0mk0m/3x+NRmhURPkdPEMhIRh8PGAYgGEAhgAYAuDt8t2rr8+ODgN+r8ft9HndRr3BaXd43R6fx9t+aFXLtcloOpvMgc0O2sHVci2XyZJJBBqNcnZ2QqGQzs9PSSSCUMgXi4V4PI5KJZ+cHF1dXVxfY2ezCQyDi8VsMBiw2WwajQZB0OM8x2azabfbmUwmm82ORiMIgtARHZTfyrMSEvqukACwAXfrjzauYHCLOTu+ODm1mMwalTYajvg8XofN7nG506nb+XQxGU0fdybfrLaZdDYZT0ilUrVayWIxeDzO0dHB+fkpk0kXCHhisZDNZr548eVPf/qf/9N/+n8gaAcAm9VqAcPwy5cvv/7669ls9vDw8JigwjDc6XQajQYy3AqCICokym/ybIXcbtcwDMIwAKzmMASM2w/wdk28ujg9PlEq1Xqd2e8PIkevN+h0ehAEb7e73Q6CYbhSqaXTGYvFxuPx6HQ6i8W4uro4PHxPJN7Q6VQWi6HVqonEGwqFhMfj/st/+X9/+tP/PJ9P4Q8nhV+9enV4eJhIJGKx2GazQUZZkX6d4XDI5XJFItFwOAS/y6O3yIDQD/RtovzAPBchP/n1Q4SEdjC0260XMATAIOA1mxI+D/bkCHeB1WqMBr0lHIrf3WXz+SIAgJvNr5u8IQgOh6NOp1Ot1goEAi6Xy2YzMZhLLPZKoZAZDDq5XKpWK9lsJo/HodOpv/jFP//X//qP6/USWQYAhuGf//znP/vZzx5XCfh0AUgQBHO5HLKC68fT/ZpPH/yDfHco/+Z4tkIivXIwsEaEpF/juCQC9ugQd4HVaYwalT4UiFbLtVaz/WHzYxBC/vFuC3jdHofd6nI43W43m81WadRSuYwn4IulEhaHTaKQBSIhm8sRiIR8oeDNu7cvX33z2KwHguCLFy9evnx5fn7OZDL7/X6z2UQ+3uMNKNvtdjKZIPdq/fo6vuskyn7yPIWEYRDYrmEIhCEAXi/B2RR/fIw/PLg5OcGeXWnVBqVcEw7Guu3esD+CIXizWgObLeIkBALBgM/vc0UjofRt0uPxGExGMpVCIBGVapVEJj27OH/1+lsqncbmcoRi0fnlxdHJMXLq1WYNAIBUKrXb7ZeXl0dHR8lkMhKJICkoAADISiLL5bJQKGQyGeS2yV9fCurk3vMMhUTi3Wa9fBQSXq8Ip6dn37wknJ5enVxYDTaT1phJ3gHLLbDcwhC8W2+QbT9gCIR3m0jA63PbPA6r02HRaFQWm1WmkDPZLC6fR6XT8IQbDo/L4rDZXA5fKDi7OD88PkJOvQG2MAy3Wq3tdovD4V6+fOlwOBwOx2azeewKgGF4vV43m00kQn5aLqLVI8qzFRKGQRjcwRAA7wAYAOhXV6cvXtCvri7en7isbpfVWS1Ufp2pgjtERRhYQ8AyHvGH/C6nzWjQq/1+r1avw17jLjFXSrVKbzSwuRwKjSqWShAtD44OX799swG2IPyd6HZ4ePjVV18plUqNRtPr9Vqt1uNTIAgi2/Ks1+vVavXpLiCokHvOj1/IT/itQs467enDAwODIRweMjAYzNFp1B+O+sMP1QYMwvAGgAEQBkEYBMH1AljOdqtZMhJIRnxhn8PtMJssRp3JSGezcIQbJpdDYzGxN3gSjUqm0/AkIolGPTg5fnt4sN4BWwiEPka8xWJxeHj4/v17CoVCo9Gy2ezjSgIIq9Vqs9l0Op3pdLperx8zVVTIPef5CPm9PvPtegODO3C1CtisHoOBcn7Gw2GIJ8dU3E3hLp+7zfZbPSRZhbYbJLmFNsvNfLKaDsM+V8TvDHntXpfV4bCp9ToCiXiBxQhEQo6Af4m5Ojw9eXfw/u3hwQ2RcHZ1eYm52n28/fJxfUcymUwkEs/Ozs7Pz6PRaDQafVxJ4BHkRq3FYoEKiYLwDIQE4U+3Robh3UcnoR0MgyDm+JBwdsK5uWJeHnFvcLjz82Q8cXebXi2WHzoIYBACARjYwhBQyt1VCtn0/8fee3+3cab5nn/i7s7euffuzOm9nu8oTAAAIABJREFUk3ra7aTICBI555xjoVAo5JwTMylSFJWtnDMTiFj5vT8UCdNyt3vW25ZImd+D4yOVQAgo46PneZ9449rNrfUrS3MrC62NjY3FpRWXy2Ox2sViqVZn8Pv9aDSi0Wg0Oq3NZpHKJRKJCCcxhqHYN8PmFXd3d4fDoUAgsNvtlUqlWq3u7OywCY9RLKfT6bD1ruzQ5NFsgYODg89xJ8/0+fVFAUkdA5IkDmtuzGqlU6eKuM1hqy4De4M+9/379+/fvz+a6wEYiqFJFsub1za2NtaW55tXlhfWl+c3r6xsbV7funYrlcokEim73el2exEESSQSfD5fJBLp9VqRSCCRiCiKOCzTO0pvDIdDiqIkEonFYkkmk8lk8tmzZ/fu3QNHQ1nZ5wyHwwcPHrx48YK9cjY6+XeuLwBIAH5mHhkACJyN1tBWtdKmliMOA2RQFlAoFUOfPHly//79UcsFSyObKbm6tryy0GpWSysLrY2VhRub6816a3npSiqVyeUKHo/P5fKwx0KNRqPT6Vwuh1qtVCrlDEONgBy9MkVROp3OZDKZTCaXy7W+vr6+vs72ZLFvmw29vnjx4tWrV+yVXq93xuTvWV8mkKNL1GDgNuptannQqnerxMVIMJeKP378+O7du6Ol4jRFAEDTFIFjg2vrq5tXVth5c5trS1sba6vLa1vXbtVqjaWllUwml05nU6lUIpHweDxerxdFEavVrNdrAaBpBqdojKKo0cI5AECxWMzlckql0mg0VqvVRqOxv7//UUkAAIAgCAzD2M5mcNbN/DvWqQeS+dlj9AdvX756/vAh7LS7DZqw0xzQKxYKqVIu/fLly4cPH45W31AkDgBN4MPhoHdtffX61StX15ZvXtvYWl/Z2libby0sLa4lEqlSqRKJxGKxRCwWC4fDdrvd4XCwVXU6nQYcdZaMIjSj4tXt7W273W40GtPpdD6ff/HixdOnT0dvk30awzDsyPPjF8/0O9SXBuToKo0TmVgsG0WDDpvHqEUcpqBZc6VerJdL+/v7o6wgayEZmiQJrN/rXFleWF9ZXF2c29pY21pfuX71ytX1za1rt4rFcqPRSiRSqVQmlUolk0mHw+F0OmEYMhr1Wq16BOSo3fF4M4fJZNJqtcFgEEGQ69evb21t9Xq9Xq8HjgwpQRDtdpv9kbNind+zviggj12iaRwTcTkKAS/kcniM2oBZ69MrFkqZarHAtguDHxPxNGAobNjvHOyvLLTWluZXFlqbV1auri5urC61GnNrq1czmVw+X3Q4XGaz1WKx2Gw2CIICgQCKImazUaNR0TRJ0RhF/wjhaPojQRByuVwul9tsNo/Hs7S0tLS0tLu7++HDhxF7bKyVfT9nbVm/Z315QNKHFXMMOXHu25mL59OhQMhu9Js0bo20kU1mk4nBYMBap6MSGRoAunOwv7+3s7Y0f3VteX1lcWtj7crS3NJcY2lh+dbNHxYWlubmFtxur05nYOM0Pp/P6/WGQkGDQadSKWiaZADBAAIAMBwOR4VyDMOQJKnX65VKpc1m8/l8Kysrq6ur7AABcDSslaKonZ0d9qfOLOTvWaceSIKkMYpmAMAInLV17HAAMOzppAKbWo44TFGPzamRBYyaeMATR8MvX758//790cZIwPqrDE3u7W5vXllZWWitLs6tLs7duLq2uji3uXFtYX6lUCjF48loNB6JxBAECQaDfr8fQZBgMCASCYRCPoYNCHLARlnBT4vger3eq1evXr58KZPJdDpdvV6v1+tv3759+fLl6FOwT15bW/vhhx/AEcmf+lae6QTodAPJGsYBQTKHhzGawvqAIQCDARrzGNUurTxg1qIuS8CsTXgdc4VMOZ9rt9uj4RoAAPYMedDee/P65frK4tJcY3m+uTTX2FpfWV2cm2vOL8yvzM8vFgolGEacTrfL5fL7/TAMRyIRBIFlMolEIsLxIQvkaCvrqEKVrVxli+nUanU6nS4Wi0+ePLlx48ao6Jx1bh89esROx2KvHB/lyiZRzpbzfPH6EoDs4wRz6OnReL8DaILu7YNBB3GYfEZ1wKhCbEbEZkxB7o2FxmKrSRDE8WU4bNrjyeOH9+/dXZ5vLjRr841qq1a+urq4stAqFcpzraW1tfXFxeVisZxIpFKpVD6fh2EYRVEYhqRSsVgsHA77/cEBSR2W4Px8YzlN01qtVqlU6nQ6t9t948aN5eVlNpYDjsKq7Xa71+uxM5R/3rUMzsZG/g70JQCJUTQAgKFJwJAM3gdY997m6r2NZZ9RGTRrYIs2ZDWErAbEYdpYaGysrrB9iWC0pJHEAaA31tc2r67P1SssjbVS/srS3PJ8Mx5NJBPZXK5QLler1Xq5XM3n89lsNhQKIQgCQX6ZTCKVij8CEhyZteMLsHK5XD6fZ5nc3Nycm5vb3d1lTSJrsUmSZP3b58+fs68wymqe6XeiLwFI1mqQBDvPiqB7+6jHFvVYbHIBCyRk0iI2I2w1/bC5cffmDbZFePQiBD6kSLzVrC8vLTSrpflGtVktlfOZlfnGYquey+SzmWIuVygUSoVCKZcrJJPJWCyGIAgMw4GATy6XKhQygsBwoj86Qx6+PYZhY62srdvb2+v1ei6XS6vVLi4uFovFW7duPXv2DAAwqt3p9/sPHjy4c+cO+1vWTWXdV1af5L6e6bPp1AM5JBnqsFZuCBgSMBjT3dUKpqxynlMtgkxqt0bqUsuiLmvU7dh+/vT540fgWHk3AGA46GHDfr1WWVyYa1ZLC81aq1Yu5zPLc/X5RrWQK1YrzWZzrlqtZ7P5RCKVTqcLhQI769HhsAmFfIlENBj0+oMDBhAkSR53Vo/PKWdls9nEYjEEQdFodHNz8/bt28PhkHVcAQAURb1+/Zql9MePyTBnNP5OdOqBxKjDcjmaIlggAd41Smatch5i0QSNSot41iTmRZwW2Gr68OzJs0cPwU9LYQb9LoEPm43a8tJCq1ZebNXnG9VqMbc8V2/VypFwNBZNJZPpZDIdiyWi0Xg8Hk+lUuFw2Ov1Wq1mHm9WKOR3Ou1Od49mcHaXzvGe4+M7KrvdbiqVgmFYo9HY7fbV1dWFhYXXr1+PYjkAgH6/3+l0dnZ2jkeezvQ70akHkgSAOjwN0oAmATkA1AAyqT1qScJthgwKPW9Sy5sOWvVWueSHrat3b99hh98A1vJQxHDQAQy5NNdYX1mcq1eW55uLrXqtlF+aa9RrlUqllk7lo9F4MpkulSrVaj2bzaIoms1mw+Gwx+OSSEQymWQ47A+xLuuyHt8RMALyeGvV7u6uzWaTSCRsfOju3bvPnj1jGAbDMNYS4ji+tbX17Nmzbrc7qow9O0z+HnS6gQTsJBuCAgwgBn2AY/uvnu09fRDQK4JGVdRmQG16yfg5s0zg1Cl8VsOrp4+evHhJAkAwgAGAIDAACKK/j/f2lpvF+Wp+ea66NF+vlPOVaqHVatWbjUQyi0YS/kAwjEYr1Xq90UqmU6Ew4vF5vX6fw2Wf5c3M8ma6/c4Q7zHgr6YlPnJcuVyuUqlMJpMwDP/www83btw4zttgMHj69Onr169Z1xrHcdZafjQU60xfnr4EIHs9ttWYBiQxn0vPZ1Melcws4ITN2rBVxz33lZo3FXSa4kHvq2ePn7x8gwOA0YABgKSGAGBkb4fq7y7Xc/PV9EqrtDRfLZey5XKxOdeqNlv5QqVQrK6ura+urSeSaSQcSWXS0XjM4/P6An6Pzy0UC4RiQX/YG2DdXwCSFUmSw+Gw2+06nU6Px6NSqRwOx8bGxuLiIlupM8KSLVL/8OHDWbPy70pfApAEQeFDDNA0IHC7UubTawI6FaRTxB2mqN2snp00iPghty0e9L579fzFu3fDIyApcggANmy/Izvvl+u5uUpqpVVanKuMgKzVm4lktjW3VKnWK9X6xtVrtXrT6/cFgpAv4PdDAT/kkymkUrmkP+z1BgcU81e7NNiIKzgylXt7e7u7u06n02QytVqtarX67Nkzdj0W+3y2uO/atWubm5vslYODg7M85BevUw8kSTEAAAobApoA/Z6WP2uTS0ImXdRmcMoENonAKhNaZGK7Tuk0ad6/fvGh3R4CgB9OFRgABtt7+7T74flSLTtfTi03i4vNcqWYKZVzzWaz1qhXa61YPF2u1HL5ot5gstmdhVIxV8hDcBCCg37IJ1fKpHJJt9/p9PZJ+pfqwj/qcqQoSiaTqVQqFEXj8fjt27fZ/eds+pE9c967d+/Bgwfs8896sn4POvVAHrYsETg7f9UiE5vEgpBJh5g0Rt6UkT8TtOohmykXDeXjEZrCehg+BIAEgAE0C+TzBzdfP7q1VE3PlZJLjcJCo1QupIulbKPRqNZraCRRKtfjiVQ6k7u6uVWu1JRqlVAsQtAwBAe9fo9ULhFLRe3OfruzS4NfaiwetT6yWcd+v882juj1epvNNjc39/79+1FCktX+/n6v12N7l3/Lu3imk6JTDyQAADAUoGmq1wH9rt+o0wtmwhYDpFO4VWKfRhHz2qM+170bG7e3NgCgSQAwms2UHAJ55+ryva2VxUqqVYov13MLzUIpnyoWMvV6tVKr1urNSrW5vrHZmlswmixanSESiybTKTQaYYGUKaQjIH/5DDnKhYx+8fz58+vXrxuNRp1Ol81mb9++/fTp01FAlZ24g+P4w4cP2elYx+sZzvRF6gsAkqYpAtD0rY0rt6+swlaTTS5CzHq3QmIV820SEeq0hVyOx3du3txcH/S7FAB9gqbYHyT6AAw2FipbyzUWyKVadr6R/xHISqVQLDdbi7l8MRZPZnOFSDTuC/gjsWg4ggaCkC/gVWmUCpW80zv4m0CyGg2DHC3GMplMSqUykUgsLCxcvXq13++zB8iRnj9/zk7BOqsN+OJ1+oFkKIYYAhJzG/V2jQIy6SG92qdRoBaDkT9jFPErMbSSSrx5/vj+nZsA0BQAHQxj5ykz5AAwg9VmYWO+tFBOtgqxpVp2sZ4vZePFQrpeq1QqlXKllskWU+lsPJEKISgUDAWCkNPtQtBwIAgFgn69UafVa3qD7i8DyWYsRodDAMBoYAePx+NwOAiCVCqVxcXFTqezu7vLBnhGEaD379+Ds1bJ34FOP5CABiTG4AOdRASZDQ6lLKBTeZRSm0TgUclUM1OQzRT1e/c/vKWwIYZhFABHc8JJEusCrL3aLKw1880s0shFVhr5pUYhn4qkU9FqpVStVuOJVCZbLBTL2VwhFk8i4Ug4gkbjsVwhDyOhQNBvsZktNnNv0N3Ze/8LUda/JhzHX79+ff36dblcXiwW5+fn79+///jxY3Cs7I5NQr58+fLVq1cfVQgctnSegfql6LQDSQMKBwwBaMKoEDvVCodSEjJqnTKRSyHxG9R6IQ/1uFIheHCwBxgaAEABgNOHQFJ4DxCdtWZhpZ6dy6NzeXSlnl1q5ErZeDGXbNTL9Xq9XKml0nkkHEEjsXQmVyiWs/lcPJnw+n1Wu81qt8iVMqVacdBt7x/s/Fdc1o9EkuRgMMBxXKfT5fP5fD6/urp6+/btfr8/HA5ZH3UwGBAEcf/+fXas66hgfXQWPUuHfDE6/UDSBAuk26BxqORenTJmN9vEXLOQ61LLzFJRIRZpFHLEoM8O+aAAYCcMAEACogeozlozv1JNzuXRZhZZKCcXKulKNl4upJuNSq1WyRdK2Vwpmcog4UgAggMQHI6giVRSbzTojQaDST/D5czyZvbauwfdvV8BJDiyb1qt1ul0Op3OarW6vr7OxlfZJxAEQVHU6CQ5wm8E5NnYyC9Gpx9Ihtx59by3/cZn1nu0iqBBE7HqDdxJ7cykQThrU8ivLS3cubpJ4xg2GFIMTQFAUOThkDiyD8jOaiO3VI43s0g1CTVykUY+VkyFi7l4o1Isl4uRSCyVzucLpXQmh0Zi0ViiWC4tLi+ZrRaHy2l32qY4kxNT4zt7253e/i+nPf6aRhNclUqlSqWq1WrVavXdu3e7u7uHH/JogQ9FUfv7+9vb26PxrYctnWcW8kvR6QeSGFRziWYhbdcofHoVpFcHtHLN9GWzkKvhTtkU8oc3tp7ev48N+51Oh22ePAKSoLEOwPaXa5mFYrSZDlYSgVomXM9F84lQIRurlwulUqFUqmSyxVg8GYnGI9E4Eo4EgpDb6/H6fcEQ7PV7OLPT45Nju/s73X77V5whj0ulUgmFwmKxiKLo7du3Hzx4cNxxZam7evXqvXv3RjWuZ/nJL0ynHkga61m0codW6dLKQ1YDbNQG9UqLcMYhE+kFMyaJeGt56cbGRntv/+CgezjdnGFHP+JYd5c4eDdfSiwUo3PZUC0VmMtFG/lYLg4X0tFGtVCplEqlSqFYTWdySDjicLp1eqNKo1aqVRAcDIZgt9fFmZ2enJ7Y3d/51RYSHJU3iEQiLpfrcrm8Xu/8/DzruI5KBdh8yePHj3d3dz8at/N3uZVnOgk69UACGtdI+Sa5ELYZYIs+aFTBBpVLLrRJBB6twqVRL5RLC/V696CDYQTNjHYN0IDGeruvu9vPGrnwQhFtZeB6GlooxBv5WCYKpWOhailbqRbC4QjrssbiSa8v4PH648lEc64VCiO+gN/msHJmpzmz07v7O3+zUucXxGb8EQRJpVJisdhisZTL5Waz+fbt2+3tbfY5FEWN5lyxY13Z62dzXL8knVIgj1ayMiRgMINc4NDKI26zRy1xKoQ+tdQm5lvF/ITXlfB5l6qVxUaDpRAnqKMJriSghu33z9tvHjUyoYUiWk8Gqkn/fCFSy0YSiDceDpTyqXIpVy6X05kcHAo7XR67w+Xx+tFoJJVJR2JRr99nsZnZoM7u/s5ee5ek/z8DeXzuDmsM+Xy+XC7P5XKFQuHhw4cPHz/CMAInKHbXc68/3NndX1hcbjTnut0+OEqKHNdfGB59plOiEwjkEWwAgGNfLII8vDIc9ABD0lgPMATAO6C/gzj0JslM0mN1KUVmAQfSqWxivl0qjrlciN1+68r6natbgKQBA/AhBgBN4H0ACMBgD29eeXxrdaOVWa1GW1molgrM5dF6LpqOBDJxpFrKVsr5YrGYSCTK5XKtVovH4/F4PJfLhcPheDyez+cRBOFwONPT0+12++Dg4FfkA0fxmNHPzszyxBKZ0+WBgqHW3MLa1c1uD+vjFEaBIQW224POkEZiGbcPpmgAGPD+/fZx/li3nDx6nDF5unTSgDyaO37E5I+bWGnAAAAYQOB9wJCAGgBy8OLe1pMbaz6D1C7jJT0Wn1pq4k/7NYqARo1arZVIJB2AH964+fDmHUCzr0ICQJNEHzAEoPt3N5d+2JxfrcSXy+hyGZ0vhFeqyblSMhsLphNItZirVgoIgkAQlE6ny+VyKpUqFArNZrNUKkWjUXblzuTkJIfDef/+PTuJ/FeLHTk3HA61OoPN7pTKFDq9sbmwPLe0+uzV25dvP3QxCgcAA+CAAFAkA6OZAX5sE+bPgMTPgDyFOjVAMmwwhgEMjR/OzsG6xXiwgPqcapFHLY67TAGt3MCddMpEEYs5ZDLlYTji9Nxcu3JjbYPoDQDNEIM+ADRNDQFDAKJzfbV5faW6WEAXi8hSKbxQRFdrqVYxkQz7YmigkEkWC5lKpVIoFKrVaqVSYfdeoSgaCASKxWI0GnW73VKpVKFQ7Ozs/HzJ3H9Fxwcls0by+YtXO7v7SpVmZpaXyhVjqezdB48fPXv5fq/z8kP71qOXD17uhJKFaKayuLK5cfXGoE8wP/VQj5ikSUCfAXm6dJqAJCgSMAAA8miYVc+ukXkNCo9OGtDLw1YtpFOY+DMWAT9sMSFWayGMxD3+Hzav3d28zmAEu4TnRyDxg82l2uZiabGArlQiC4UQayGbhXgC8aIhbz6dKOTT7PLjbDabzWbj8Xg0Go1EIgiC5HK5eDwOQZBGozEYDL1e79dZSBZCNjDDhnbYPes6vXFmlpfMFqLJzL1HTx8/f7Xd7j15vf2hTz5+20ZzlfL8Wm1uZXltiwEAG1IfHRkZAChAU2dAnjadJiBZCwkACUgMUANAY3oJz6oQBIwqn17h1kgDOpVTLrZLxSGTATab80go6YMe3bz14MZNgOOAAezLUuSABfLacn1rubJSjq03EiMLOV9OZaJQMgZXCtlqpRAOhyORSCQSicfjmUwmnU6zJ0kIgmAYdrlcPB5PLBZ3Op29vb1fXVPK5hXZrCMDQKfbv3hpbGp6JhBCfUGk1loo1Zr3Hj9/+OJdbe3alXuP8/OrmfrCjEgxK5TvtvusMw/AR0zSDDjLiJwynRogR2dIFkga6wAaM8mFFjk/YFR5dXKrTOjTKEImXdCgg/Rar1abhqBEIPj8h3uPb98hhwOGokkC+/EMiR/cWGvdutK4UktuNJOLRaSZhRdLsWYhno0FM8lwtZgrl3LFYr5YLMZiMRRF0+k066Y6HI5oNMoOdOTz+Xw+f39/f29v71d8YDaReLz2jf28Or3R7fFJFGqFRg+jMbc/WJtbqiwur/3wqHXjDpwrI7mK0eWHIqmj9s6fR1d/jI2d6bTo1ADJBv1JnGBdVnLQBjRmVUmsCpHfpPEb1BapyKWQxRy2mMPhUii8Wl0uFCrFEvtv3m6/fg0OrSsNAE3gPcAQAGvfWp+/s9FaqyZWq9HFIlJPQ41MqJpBM1EokwyX85lcNhmPR2OxiNvtdLudyWQ8GkVtNovJZIhG0VQqkUzGrVazyWTodNrb2+9/HQAflb8Nhnh/gD1/8ertuw9coUSq1ATDUZcPypXrSDqbnV+pXr2eX1zLNJcC8Wwwntu6++TZ622G+SmQR/753+9/zZk+hU4NkOxj2B8AhjgEkuhb1BKbWgqZDbDFaJNLbBJRzGGLO51GoVDN5QZttkQQ3n7x8v3LlyyQNEUAQH4E5Eo5tlhE1huJuTzSyoXruWghiRSysWoxl8smE4lYNIpaLCajUR8Oh9jdAUIhX61WmkwGGIbYR6/XefPm1a8DgEVxVARHkDQDwGCIMwCMT89OcwUqnZEvlgXReDCRyi+upBdWkHI9XKwlqnOBeFZl9syK1RQAPzJJHwF5+M/QmU6NTg2QrIUc9geshVxfbm2tzPttep9Z7zbofAa9SSJWTE15tdqwza6Z5Wp4vIVicX1uvr+zS/R6FDZkd1IBhgAMDhgC73xgXdalYmS1GmXPkHN5tJaNVLLRYi5eyqUL+XQkEo7Ho8ViPpfL+P1eq9VstZoNBp3DYfN63W63k8OZGh+/vL39vt/v/l0s0ugjH3R6XKHkP776hsMTShRqg9UZiCWy80vphaX0wkph6QqUKsUKTb09aHEjJAAEDQADhn0C0GDQ6QL6DMjTp1MDJPvotA9YID12I+Kxu01aj1Hv0ms9Op1BJNRyeSGLNeJwqmZnVbOz84XC5uLS8OCAwobsiqvDJg8GBwyBHbzfWmncXKsvFlDWZZ0vhFu5cDWDjoAsFjLpdDIejyaT8XA4ZLGYTCaD2+30et1KpdxsNrrdTolEJBDw9vd3d3e3B4Pe3/yEf1PH/wG6c//RxtZNvdkmlCoUWqNcb0rUmrFGK91ayi1cCSRLkWLL5Ak7ocSbHez5670fjSRFAoYcdttnXuvp0ikDkiYpNqgj4k7qpAKPWeczmVw6nUuts8rldoU64vTE3D6rTKkXiJcrta3lFbzbpbAhgQ9HQDI0Bmi8v/dmc6nG5iFXq9H5PNzKhZpZpJpBy5lIMRcv5zPFQqZUzqUz8WQqCof8JrPOZNb5/K4g7FOpZSazzumyyuQiuUKM4b0h9ve0kAedHkkxbIp/fHr2+4tjEqVWrjfBqVwoX0o3FjPNlWC6EinM2+E0FC+L1Tatxbezjw2GFDjadELjgzMgT5dODZBsGephlJUYqmUCi1rmsxoCFotJpjCJZW6N3qszerQGyGSNOD1hl+fWlfXbG1epwQBQJBtfpSjiEEgK6+2+3liobC1XFgvoWi3WykLNLFxPw5V0eARkqZjN5VOpdCyVjqER2GozGk1au8NstRlz+VQ8gfoDbh6fM80Z/7D9Zm//A/WLc1n/i/pJpgeAIcl8c+7ixfGpcQ5vViK3+mB3OJauzafqS2ihGSst+uNVNL8wxlNJtQ6cBhQANAP6/e5R8dwZkKdJpwZIgqRpwLBAEv2O3aRx6FU+q8FnsUo5POk012u0+g1m2STHIJRUY8lWrvD8h3v3r98ABAGYw9JOBvwSkI1MsJ6GyymklEYL2Rjrssbi4TAajMXDSBiy2owGo8Zk1un0KiQMebwOo0k7Nn7h8tj5t+9etg92wK+aGPCRfhLEIhkKgFKt2Vpc4YpkU1yhXG/S2T3xQj1ebCWqi8nqCpKfT1bXTL6EHUru9Bm2Yo6kiTMgT6NODZAMAP3hgE17bL95aTOqzSppwG6C7A7ZDF/G4SFOb9ju4l+4rJrhrZZrc/ni0zt371zdpLDhCEh6BOTPXFYWyFoqWEqGiqlwPhMtZJL5XCqRjKAROBpDwmjQ6bLaHWavz+ly2yRSgVQm1GgVPD5HJOZ1unv9wcHfBYBDFDECw8nOAKcAwGmA04Arkp0fm+JLFCKlPhjNQrF8srwUL6/EymvpxqYjlFPZgpFcfbuH9wiCAjQDSIrGzoA8XTpNQOIkAWgGAHJ5rmHUyCxqmdei91ttWpFMI5CEXb64B5JNzqpmBAu5cjEaf3D9xt3Na4AkAEPiRJ9mcBbIvxjUmcsFWQtZSoYKSSSXjuRS8Wwmkc7EYnEklY4mkigU9PgDrhDiD0Bum93odFkCkFunV8oVou2dN6/fPOv29v9eQI5cVnYBZg8jL0/Nfn9pgsMXT/MkVk/I6IKRdB3NLySq69nWVqqxHkzVVBbv3pDqMzQJaJzBeoODMyBPl04akOCvtV9hGMH+Hu/3nFaTTil1GLQGhdSsUmvEMhVf7DXZEKdXPsOXTnPTMJKPxp7cufv0/n02P45hA4ohGUADhgJ4Y8wpAAAgAElEQVQM8ZO0Rym8Wo3M5YLNLDQCMpuKZpOxTDoejSFoBE6lY+lMHA75/D6nz+uwWvR2m9FuM3rcNoVSLBLzdnbf/X1dVgwne/0hczSSiwLA4fHDaIzDFV2e4mnMbonG7osU4HQzWdvILtxAy8vx6jJPbR4CwO5KwGicAeRH9/Nn1Twf/71n+rw6gUD+FTGAoWgSJwADpEKBy2IJuFxKsdig0rksDp1UFbC7nDpTGgl7zZblWnW+VMTae3i3CxiaoWhwlEhgKBrHBlh3HzDYaiu/uVRYrUbm84F6yltLe+tpqJJBSuloLh3LJOKJWBxF0Ugsardb9Xqt3+cKBbxBvyuTjCSioXgERuGATCrk8WZ3d7f32vsU8/c3R6MaVfZx7vLk+YlZrkw7Lda6owUbmo01riRaG8m5q5HqkjkQba7d2Lh5jwKAbV8GgMaJ/pEvTZPDwWEVIv0XGkSoMyY/t04DkAwADKBJapSeU0plJp3eYbLIBCIJXwp5gi6LQyGSqEXSlw8e/rB59cbqypX5FoMPAI4DQLPmgWR7H2hA4EOs22aBvLqYXyohrayvmnBWU55q0l9Oh4qpSCYRTcWisVjM74eQcARFURRFktFIJAQFvc6Q3+2xm70Oi9tu4fM4s5yZ7e3tvf2D37q3ggXy4hRvUiDnKYxGf0TlRiK1ZX++Vdn4obhyy+CLTok0XImmO6ABAyiKAYAmyAGO9ShyCGgKMDSgAaCYQ6t5BuQJ0ykDkiFIQDNmvcGk09sMJqVYKuZJQn4E8cPj5y9OX7gMKBrf31tt1OcrpWFnH+t0AKBpkgE/aXEe4r0DwGBrc4X1+ex8PlhPuasJZyXpriR8xWQwnwin4xEWSBhGgjASiURgGLKbTQaN0qxTGTUKrUJiUMtNOvUMZ2JmmvPhw4fdvTb1G5/XGADkap1Ca/z6wsQYV8LXWDhqM1JecMaLvkwjVlsLF+Y4Eh1XoiMBYBgwGLIjS+jDlM+RnaXxH389euUzIE+CTg2QrG189ujx88dPbCazWW+w6o1KsVQhVrqsbtgLjZ27cOnr7wBFM71uI5dtFHLdve3+/j5NESROgSOXFTAAxwashVybK6y10s2Mv5pw1pIu1kIeBzIej8Mw4vUFUBSFIL9SKpEIuHqVTC0TKcR8lVSoVytmZya5M7MfPnzY2d3/rYEEAGzv7D1//W6KK7wwyZ2VayekGhMc1/qjwUILKS6mGmsaR0hng24/fL116wkFAIaTzOgYyd5GkvqRxp8BeabPq1MDJEPR2GCYisWT0ZherTFotEa1VsITyEUKs87itbtnJ6Ymz10EFA0ocrVRX1+YY/ABPRyOLCRBHgI5HPQGB3sskCuNZCPtqyVdjbSnnvHVUoFSCi4k0UwimknEk8mkx+Pz+gLZbLZQyPndLptJ77GbzTqVVDArE3K1Shl3dorP5W1vb+/s7n8y83J5bOI//vztpEA6I9OIjA6lKxjINYKFVrS6agrEDa6wXO8an5GTAAxJBqepIY5RFAUYQBEkMRieAXlidWqABAzod3t6tUYtVxg0WqNWZ1RrZQKRQqy0Ge02g8Wg0qhFUqrbAzi2Pte6Mt+isT41GABAUwQNwKFhAAzodQ86ux/YM+RyPdHM+FtZXzPjPQ5kNhnLJhOpVCoWS8TiyVwul04ngz6vy2Z2WY02o1bEnRZxp1UyMXd2SsDjb29v7+61PwGQ/V6n1z0QCAQzfMHFCQ5HrJgQK0VGh86P+tLVUGHBDKWsUHqCr/tuXIIBQB6W+1ADbMjezGF/cAbkidVpApImKbVcIeYLHBarXq0xqDRqqVyr0GnkWoVINl9rzJWq7589f//0yVqzsdKsE/0O3u0ChvrIZT1o7+1/eAvo4Uozt1xPzOWgpRLMAllN+gsJKBdHWAuZSqVyuUK+UIrFYhDkD3jcDovRqFFY9GqFmC8TcjUKqYA/I+QLWJf1tweSnXxJ3r1z69ad2xfHJy7PcC9xhZf4Ukc47U6U3PGK1hsz+lISQ8DkS73vgsevPrBVEX2cYN8ePsQOo1uAPgPypOk0AQkYoFOpRTy+y2ZXSKQqiUwtletVhslLU5MXx/v7B2Snz0ZZb11Zu7m+BhgSUNRxl5X9Hrb3d3fevgLUYLmRXa4nFgrwWg1tpD3VlKcc9+bjgWwslIqh6XgskUhAEJxMZeLxeDwerRTycTRkN+lsRq1Jq9SrZCadWiLmi4Wi9+/fv/+w82mApIZdtnbiP7/+87mxMYFKMyNTaV1BjQtG8q3swlakuKqyRwRan8IS0tkDr3b2SQC6GDkkGQawU3yOnSqZn9zjM31enTggaZo+PjsYgMNvCjYYAgaY9QapUBTweCcuXRbOcBUiiUFtHDs/PnbuEqAB3Rsu1xtzxcLdqxv3rl8DFA5oGgCaoQBFMQwAJMVgA7xzsH+w8x5gnUYhulCJzueDSyW4lfWxFpIFMhkNJ6ORWCwWiyVS6SwMw8FgoJzPZRJRt83ktBiUEoGYx7GbDRq1XK1UtdvtV6/ffgogiSGgMMCQw0Hv4uULf/zzV9+NTVzgzM4q9bNqkz9ZiZSWks1rhkBG5UxMy+zjfOUAgD4FSAC6Q4IgaRw/1ol2ZCTPgDwhOnFAsmKXHxIEQZIkTVIMRW9uXH1w775Bo1VIpC6bnTMxKROIdAqVRq69fG7s8vcXAQ0ATi1UqrVM+v7WtXvXrwESY4EE9CGQBEkz1I9R1oVqarmeWCyGlkrwXM7fyPqrSX8u5k9HgokIwgIZjcbjiZTf7/d4XKlYNBFBgl5nGPJK+DNiHsdpNamUUpVC2ev13r3f/kQuKzkEDEmRwytXVlc31ie53GmhmK/ScVUGb7SI5OfjlStGKKtxZ7gqt0Tn6pBgu0fiR+dJBoDBoHes9PwnRVFn+rw6oUACcDj9iWHY+hrgcbnDIcSo1elUaoNGK+TyFCKJTqES8yQzE7Mz49MMRoAhUUln0kjo7tWN+ze2GHxwCCQDaBowAOAEBRjA0CSDDwCDLdbSK43kQgGezwfm84FG1l9J+LJRXwqF4mgoEUFjsVgoFA6jUZ/P5/G4UDiIQD6f0xpw2zVysU4p9bnsYhFPyBf0er3tnb1PAySDDwBD9nttdmTkv/3nH7+6cH5SKJ4Sy03+iD9ZQXKLDqRkgStyCyrSecoL16K5ep8CGA0IdvDCsH8G5MnUiQNytIT0RzEAMEAulckkUpvJbDEY5WKJXCyRC8USnoDPEQTcEOT2MxgBBnghnkgEobtXNx7dvsngA/YMOQJyiBE0ydAUAYghYLD5SnKpFp/LQc2Md6EANXOBSsKXiXgTiD+KBGNhJBKJBALBAAQHAoFgMBAJwQGP06hRyEU8p8Xgshohr4szPT4xNt5utz9FUIcBNI4BCgeAPOjsskD+x1d/ujg5eYkzO8YVqa0+F5rxx+sutGIPlZW2KF/jmRQbL3PlPRrgALQHA+qwVOAMyJOoEwfkcTEMQ1EUiRMEhitkcu7MrNNqs5stEoFQr9aopXLO2ISYJ7l/+8Gjuw8ADQBG1nP5UiL+7O6dFw/uAWIICAIwFGAAa2iHGIEPCYrEWSBbpfhSLT6fD7ayvpGFZIGMhKBICA6Hw6FQ2B8IQhAUDodQOOh12jRy8fTYBZ1SatIqvU7bxPjFsUuX2+327l77E4wlJrDDEyBNkwDQBIVnCvlSo3FhfGpsli/RWmyBqBVKu9CyNZhX2lCDNzUmMPCVVuxouQAFAH24bYA43i92BuRJ0AkF8iehHTa+qtEK+QLWQkoEQpNOb9LoJi9e5k3zaeyoqwEjG/lCPZv58Ozp9svngCE/AhLDSWyAMzQJKJwFcqWRXC6HF4tB9gzJuqzJcACFA+EgFAwGE4lUAIIhCAoGA16ng017CGYmpy6fF85OWY266amxmWlOv9//BKVzx+8POBxxThMM3Rn0/3zu3LnLE5M8ic4e0DsRKFkPJBoOpOSN1SVGSGmFl67da61tkocra4dnQJ5MnUQgaZqmKGoUaMUGw/3dPZ1Gq1IojVqdQaMV8wU6ldpmMI2du3D53NhhAB8jAE7VsrlGLjvY2e5uvz8OJOuyYjiJDwkAaEATgMHq+chyPbFSQReLweNR1hQKoXAgFPD7/f54PBmA4FAoFAj4DBq1VikzahQyIZc3PS7iTluNOu7sFG+W2+12t3f2PoGFZACgGBonCQYAkiZoQDGApgC4ODk5Nj17aZov09skOkcgUYPTc/5E0xuriw2QSOcRqCw8uaZP0BQA1OFcgZ8AeUbkSdBJBPJ4yqPd3rv3w53lpQWNWmk06PRqjU6lFs4KFGK5VW+++O35C9+cO3TCBhig6Ua+0CoVAIENDvYAQwKSYGgSgEMgCYIiMBIwANAEoAaVdHihEl0shubzAbZ0ji0MSEcCaMgP+30+jzcUCvv8UDQaDcGQUioRcjlKiUDEnbabdCat0uOwCmanOVPTOzs77959+ATfZ5o5HNxKA4YGFA0oiiEZAHQms0pvmpXIpTrrtFhrCSSsUNrkT3sSDa7Wq7DB0zI9R6zCABhQFEaRPzlGjlq8zvS5deKAZI7ac4+CgcTyUmtlpWk2KO0WvU6hsOgM/Cm+UWXSSfTnvjr/zR//DAgKMIDChoChW7VqNplgCBzrdWmKYI9bDHNYgkJRFMMG/nEc0MNmIb5ST8/n4VrSw7qstZSvmAxkY4Fo2A/7PV63JxAIhsORSBj1elxapULI5QhnpxQCrlEpM6jlVqNOIuCKBMKdnZ3d3f1Pvlz8x7kKTq/P5Q/+8bvzcoOdpzCafDG1M2xHS85oVWyG5dbgmEDDV5oxAIYUwEclOgzY29llbzqF4We7eT67TiKQ1GiIzuBgiLWdTqPNpjHqpFaTWiEW6BQq7gRXylXIZ1UqgVomkDAYBmgK63UBSTQq5WwmRZE4NuyPgBxFQTAMowi26YEGNFFOIY1cuJkJNDP+uZy/lvaWYq5MxJ1CvdGwH4UDcDAQiyWSyXQqkQwjsMdhN+s1Jq3SrteoRHy1TGTSqaVCnlQsae/t7+8f/NpdO79aP8ZIe/3hfndweWpWrDFf5srMgagtlPYkqrZwUeWKmgJJpT2otkLP3nd+ePKGBKA3pEgKAAAotuiepA5XD5wh+Vl14oCk6MO2DAYAkhqSVE8q5YpEUwatzGrSCrkcpVQmmhHNjvGF07JarlkrVABJApLo7u+1d7ZrpWKxkCMJjMCHNEXQNMkw1GGzPIl3u91epz8CMh+DykmolYWWy+FW1ldJuvOoPRGyx0OuaNgfC8PRSBiC4FAojCLhEAxBXo/PZQ+47UGv06hRGDUKs14j5s+KhaL23n673fkEX+afHvR+krQgAfjquwsTfNnFGYnS5pdbA1pvzBEpW0J5gy+usEGTQq1UZxfI9QcDqo/RbHErO1sZH2JnQJ4EnTggGfAjkGzgQa0Wq1QC1mXlz0zJxRKVWDV1YUYwJd17c9D+sAdoGlDk9ts3Tx8+aNWqjXqVJDCKxD8CkiCw/f393e09EqeOW8jFInKlHmukPeWEKxe2jYCMIsFwOARBcAhBo9EoGg4FfV4WSNjnQgIen9PqsBhFvBk+l7e7u9s+6H5GIAmS7gxwrkj2b38+9+3YzLRYw5EbbKG02hk2wzm5Nai0QkK1/fy0eIKvGOU/MJzGcZKhDu0kgQ9/+09wpl/SiQMSMIChD+M6BDkAgNDpZEql0GLWWS167vSEiMdXSlQXvhmbusA9ymzTNI7dv3P76trq6uLCyvIiQ5M0RTA0SdMkm69jgWy32/u7bQIjWSCbhfhSNblUCi+VkHrKXU64ChFHGnUlw54I4kMgn9/v9Xr9QRhBURQK+KxGg0omVkoEGrkY8jjcNpPdbDi0kO12p9v/TEAeHiMpAJ69fv/d5elJgXxGqrvEVyhskMTk98TKOlfEEki4Qhm+0izV2ff69LvdLnXUksYcBXVo8qzf4zPr5AEJADjqSHjz5tXLV09tVoNGIzEa1Aa9mjMxzpmYFPMk576+cP6rS4A9JBIE3u/NN+rlfO7G5tVrmxsA0MwRhyMLSVFEr9fDBjjLMKCJVjGxVE3O5YL1lLeacJYTrlLMlY160hEfGvIGfW6Xy2G1OTxefygUCgYDLqfdrNcY1HKDWq5VSNQKsVGrEot4CoViOByyQ+J+8zvzl4Gke70ey+S/f/Xt1xcmLs+KL81KZ5UmhSUQyrTscNYVznnCuVmZYZyrsAeiATQ9IA+P6xQNSJL+6KXP9Fl04oBk0xI0SQFAz881i4WMy2mxmHVqlUwhF09OjE2MjUsFMs747Ni5KYatWiFJGseS0UgUCT24e+fmja2PgGSZZBiKIIjjQZ1qBp0rRpuZQD3lrcQdpbizGHVmo54U6kVDXsjrcrkcHq8/AMGRSCSdThby2WwmEY/ASNCrVUnVCrFOJRfwZ2QyWb/f/6wWkgYA9PrDIcl8e2Hs20tT//7tpXGeVGsPcOVmK5Q0+WK+WMkTKcgtXpXFNyVUXeSI28NDx5WkAEnSh2PEzvRZdeKAZNMSBIYPBz27zSKXiQx6tdGglkmFYpFgamKSMzWtkWvVMo2ELwM0ACTN7l1DoADs9z19+ODG9WsUiY+AHFWZAUAzDEPiFGAAIEmAD/IxqJ5F5nLBxWKoEncUY448ak+jrgTiRkNe2O/xet1mi01vtlhsVr/fG4uiERR2O8xaldTvsdvMOr1OxZmZ4PF4u/t7uwedT+Dw/QKQBwcHDAAPnjy/duuHGZHiT9+Pj3ElUwK1yhJQWyEnkjV6o1Kj1xJIfDchuMCRsMV0Q+rQTtI0oIi/w1zZM/3/0YkDkk2IMQRJYUO1SqFWyTxuu8monZ2Z1qiVnKlpPpc3dmny9ct3b19tj4ijsKHP5XTZrDc2r26srwFAH9s/d+ivYtgAAEDiFEXQoyhrNQ0vlcIrFbSR9rTyUDnuzkY9hSQcQwNep83ptPv8kNPrc3s9gaAfRZEICgf9Lpfd5LKbnDZjCPZPTl2WSqV77f13O7v4b5/HY34yG47+iEmcoHoY2cWoP527+D//1x8FSsOsVCfVO5VmryuU0joRmclnhZLTUqPaDodSlebyFglAp08wAJDk2Yzzz68TBiR7oKEZQFOAIo0GnVIhc9jNJqN2fOySTCoWCYQalfbCuYv9Ltbe7YHDwZA0YOhEBE3Foh/evH786AEA9E+rAmgMG3S7ByRJ0iRDkwwLZAb1FeP++Ty8WAxVE85G1l9JeAoJf70Qy2eikRCEILDH64fRSDqbyeYzqVQiFg/HY0g6gUaQQBDyRKKhiclLApHww97uh73933qMIvPTPC1gwI9eAEUAhqJpmgGAYMCF8ek/fv39Nxcnv74wNcFXiNQWTzjjRLIaF2LwxTkKK1/r+tMl3tcXZ3d7FHk2APLE6MQByRA4oGmGwGkc87mcRq3GYbfarObLFy8JeHyZTGE0mv/lX/4NADAckMeBjKPhZDSyv/3h6ZNHBD487rICQA+H/W73gO2uZCjWP8MTsCsX8TQzgfl8sByz1zO+atJbycCL9Wyjmitkktls2uHx+hEkmkwk04loFEXCEBqGohE4BPuCkCcaQyYmL/EE/LfbH97t7H4eIBkSMCSgCQBoHBuwl3OlarneGufwLk1yOUIlV6bXO2GzP65yIDp3XGoNfc/VcNUOlcWHATAgAFtQ2O+fpT0+s04ckIAkAE0/eXD/2aOHfrfLajRYzEajQTc1MTkzzRGLpQqF6h//8X8AAAicAQzb80ADkoC8Hr/b9eHN65cvnuHY4KMyHRwfsi4rYACgAaAoQGIjIBcKcClqY4Gs5ZClRq5VLxSzqVwuEwghbghy+bzeoA9GgiEk4Pc5HXaT2aS1WQ0hJDA+eWlWwH/17u2Ld+/YPRy/6e35JSAZEhv2h4MeAIcTvb49f+nSOGdWKOdKNAKVRWbyKe0htTumckWNUOYcTz0m0Nx7/uHRy+0B/smrjM70l3TigKRxjMb6CTSUjqEWg96s16nlCqlQNDk+NTE2OTPD5fEE35+7wABAsGceimYwjCHwUMAPeT2dvd1up308yso+BoNev99l/4rDtAeFJ0PufNQ7lwsulZDjFnKukqoUU8loOBpFQ5GoLxRy+33eoC8UhtEIDAe9Pq/DaFBbLfoQErg0dn5yhvPs1cvnb9+y/fi/5e35q0BSWJ+dfMUW07NP+H/+8C9ffXP++0tTHKGSpzCJ9W69J6H1JiVWhG8ICAx+odb950uzl6aF7GseHHR/y7d/pr+tEwYkoAGFU8OeWibWq+QmndZi0EuFIh5n5vLFsbFL42NjE9PTM/FE6vCrSVGAAVinQ+NYKhaNo2G83xv0uyMO2QMkRRG7u9s7Ox8AOAYkTaQQTyHmY6OspaitlvaW4+5iMlAvxLIpNBTwBgI+s93h8PkCIRgKB/2Qz+t3BWEvGobgoBcKeiIx5NyFb89fvnT/8aPnb99+ApeV+gUgKZwtf6NJimEYgqDgUNjtD45N8ye4Uo5ENyUxKJ0RrS+lcMZ1/vSszqN2hi/Nyqb48s6Q3t45+C3f+5n+Szp5QDIkoAmZkKcQCxwmk81gEnGFghk+Z2pmZnr2++/Pnzt3gR24SAFA0hRgwM6bN+2d7UQETcdjFDbsHOzj2OA4kASBvXv35t27NzRNfwRkLuKpp3zNjL+AWipJdzHqzMd9lSyaTiCQ1+XxuORardFu90KBIAoHgn6Pz+n1OfwBVyQKo5FgLIF+d+7rr7//7ubdO49evCA/H5CAxim8x66mpUicbXChGfB+t80VKb46NzHBU57jyGbULrkjovFnpI6o1BZW2dEpicHogkkAXr/5BEO6zvQ3dOKApLEeoAmlRKCUCJ1Wm06j50xxubNCmVwtlij+80/f/Ou//ScDwBAjGABomgYM/eju3Sf37sF+XzaZ+CjhwQJJkviHD++2t98DMBp4SAOGSIbcacRZirkqcVcOsZRjzkLElYt5q7lIJo4EfW6v121xOG0ejxcKRhLxbD6TTCegoNdqM/oDbijojcSQ789/9/W331y7eeP2gwfdIfbJgBzdsR+ZZEjAkAxNsneg2+2yP/Ldhcv//Z//dUakmRCoJqUmns4rsSJKV0xmR0UmSGULjnMVCr1dY7SPUD8j83PpswFJUdTxsQCHYijAYIDqGxRSrVKmVCpVav3YNPcyRzAtUhpd0H//w7//4d/+kwKgP8BomgYMBWh6vlzZWF7efvvmxZPHhzFVfAAAfbihFdAEge3tbrNny6O/iAQMloA9mbCnFPNU4u5KxFlA7aWYJwk78zEoE0fcDrPP63Y43XqzTaHRy9Uand5osVmtdpvFZjUa9RaLyefznD9/fmpqanF5aWll+ZNX6oz0k2zkR39kMpk4M/xxDm98VjLOVwo0DonJr/HExeagxhmdFBvFWuflGcUYR4YfDRGgACApBsdxkiR//uLMGbe/mT6zhTwcY0WSJElSFEVT2M0rS/e21jRSvl6tEAjFIrn6/MTspRkRX2kSqMz/9O9f/79//IYCgGJowABAkYAgY1Aw5PY0KuVqsdBu71EUwRzGXin2v9iw3+208X7v6CtFA0ACBouHPJmwp5II1BL+Wsxdijqr8UASdmYj/mQ04DDrnQ6LVKZQaPQGi93u9nl9AZ8f8vkhry/gdDrtdrvL5frmm2/GxsZWV1c3NjY+7838i2rv77Kf+vIk5z/+fG5WqpkQqPhqO1/r4ms8MjPMVTqVJmhWahEorG/28P0BRQJAMD/aYYrEjzkdAByLLZ2Vov/ddSJcVoZhjkwl6TZpQ26LTi60mfTTnFmuSPbtpamLHCFHor04I5HqrFKVDj/a9MhOsYj4A7DLvTw/t7a0yFbJHadxgPX7vQ6ODQBJ0BQBAGAYigUygXizqLeahJrpYCPhLcdctQSUhJ0Z1BcLey16tcWs93j9ZrtLa7RojRaT2Wq22Iwmi1Zn0OoMcoVKIBT/X//w3/7whz9Uq9VGo/EXZlh+ftGs+/rVt+cuT82O86RfXZxRWqEZpU1mgWSmgNToV5mDMxKzQGGNZhuRdPlgQAwIekAcpnB+mkAC4AzI31KfDUiCID72VwEAgFYIZzTiWZtR63XaxiemZgSS78c4F6YFX12Y/vrS9NbdR+tbt9hZqzRJAYamuj23yew2mdeWFrc21gkCw/HhEB8cTn9iyHZnv9tpMzQJGPZ4+SOQrIWsp+G5bKge94wsZDrsjSIek1ZpMmrhUNhkc8rVOq3RAofCmWw+lc4i4YjJbFWptZwZ7v/xf/7DP/3TPy0sLCwuLn762/hfEM0mYGUqLVckOz8xy1MYv+eIZ+RmjQsV671KK6wwBqaEBp7MPDYrvzDJZ/cOdAY4O0iFfZEzID+NToSFBABQFEUQBI4NtAqJSsx1WY0up318YmqaJ7rMEVzk8P/nv371v746NyqGJmmKBRJQdNDp8pgtV9dW79y4fhjLObKQJE3stXc7B/uHCBMYwzAjIKNBVxpx11LB+RzCniErMf/IQpp1KrNJ5/f77Q6X0WQxmiwWq12nN/L4wgsXLxtNFo1WPzU98w//9z/+0z//4cr61eWVtRN5pqIPDvYpimn3hm+297+9NDUlVE2LtRe5SpnJNyO3ys2Q0gTxFXaFyfftOH9apB5NcB2N3iEI4gzIT6PPf4akj0+GYiizTqVXyYxaldGgm5icvjw1wxUpxmaE/+Nf/vTf/vlfR1WXNGDYKgIwGBoVSoNcsb6yfPv61nDY7/e7FEOOgGQtJGAo1kL+CCQ9RAOORNBRSQTmc0gpbM+HbSyQ2Yg/jvpYl9VkMjldHigYgv43e+/93tS57fv+W/fs++x91l01gVCNe7dsyeq999671bssyb0bY2N6CSGN9MIiIQlgTDW2VWZ/zw/TFiZ1r30JkHX4PnryyDKRNTXnZ47xjneU4WIylYknUql0drhQsi2DzF8AACAASURBVFjtZouNw+W/eeDgocPHLl555/SZCxD8yrmsW5sbAIBqDcZwgAEg1xi4Eg1HqhOoLAZPXGEJWIM5T6Rk9qRc4bzM4DK6QisXrh4/dQkmWyoTAICdNrA/BfKVvAH9sfUygST7r9Z/rFarG48f+t2OcMBrMRutVqtMrqRz+DqzU6TUd1Dox9p7KwiBEADDAYwigABorQpgJBEIFpOpe3dub288Jrc6iN0mwiiOlKvblfIWikAAxwgc3R3GhgKsWspExrPhExOZs3OF5dHY8dHoycncbCm5MJ6bGsuGfK6hoLdYLJZGxoql0VQ6GxwK+wND4XgqnS9anR6Hx88Xyw4daz7c0PLeR59efPu9V/YaJYunIQxQmdweGltn9/EVRo0toLIErP6UJ1IyuZNGV8LqT6ksPrnJIdVZyyhAAYCe1ki+jrK+CL00IH9kGzc3N7/88suLFy+6nPZEPKrT6Ywmi0yl7aPStSYbX6bp7Gd0UWikm4ThYHt7GwAcg2qgBoXdnmwkevu7mw/X75JZcqR5JNeQNbharWxDtQqBwIDAngKJVgqp0Gh66PhY6szs8MnxxInx+OpUfm4ktTiRnxzNDHmdwYAnnU4nkulUOlssjU7PzM3OLYxOzmQLI1anx+ENcEWygw3N+w8fe++jzy6+8/7vnRjwPxOGYTgBUIwoQ+i9R08+/uI6gy8d5EoFSpNM5zS4ot7oiMmd1NoikdyUPZiSGZwygxMCoIyCrRpCAFCtVncrSwB4DeTvqZdpISEIIp+QZBqNRpPJ5Pf7fT6fQqFQKNUShZorlIjkaiZPtHz6/OWr72/XEBQjwE7SHAZXysjm1lg2lw6FH67fvXfnNrnrWLeQBMDv3lu7u3abXEMSOLqzHCIQgFZGstHhmPfEROb8QunC/PCJ8fip6eG5kdTsSHpmIp9NRNKpWCIRy2azxdLoyOh4aWRsuFDKFUdzxVG9xWFxeimDnAPH2g43d779wacX3/0IrSf0AQAAQFHSIAP8hTdsrYsAAMFQfKe5HMAAQHAwwOCx+QqR0kzlyLXWgCdasAczzkjRNpS3h3J6T8QXH/74+vdbMCCPaGcc+k/e+TWQz10v2WUln5BXsMlkcrlcXq/X5w8qlGq5QsUXy9h8UXf/YBeFeufewx/W7tZzyklDt73xeGPt7lg2l4/FyTaQPwvk+t07JJB1C0ngMCCg0VyslAycmi2cms7VgZwfTc+OpGcnh3PJaDoVy2XT2Ww2lc5GY4lQOBqOxBKZfLY4KpSpxGpdWy+tsaOvvW/wxLkrcyfPwzul97uWhCD2+uQvRXUUyQeC4lvbNYlcwxMqBllivsygtQbkRq/aGnRGir7kuMGXkpi8PLXF6o8/quJlDMD4bh7/s3oN5O+hl+my1p+QV7DVag0EAk6Xx+ULiuUqgUTO5osEEvmRxpb27j4CgGoNBgDAMAx2kuawG199+e3nX0zkh0czWbRWJbf+EQSqu6wkkPfW1wCBARwDBAYAIAiMBDIb8w/HvOcWR1cm0ufn8ktjsdMzhYWxzPxYdm6qQAKZSSdJrzUUjvr8wUAwFE1mMoVRmdooUuqPtVPeauzYf6xd5wjKja6NKkYAgKJoncm9z1+KYAQjAMAIHCOefowTy6eOL61S6Ty2SCNSWblys8WXdEVLRl/WHCpYIwWjPzko1kAAVDDwujLrReqlAUlepnsvVo/H4/H6bS6v1enhCiVsvojNF8nVukMNTR09vWT+Ktg1pwRB4Bhy8eyZDy5dnimNTBdLAEMJBCYzV8mkORRHUBxZv3/3wf11QGAA2xksg2EIue3htelCTv3542NnZofPzmSPj0ZPzxQWx7ML4zkSyFQyGo9F0ul0Ll/I5QupdDaaTMWSuUS20Efn0jiiQy3dbzS07jvWyZHpmWLNNrklg6K1Wo1MEvhR4OrFixwEAqMIjCL1F6tVCBCAw5ew+QqOWMsW6xxDWXuoqHbEVa6EPpizRYuDEm0NgC0UbJShV3Nt/G+pl+myknuPYNdaRiIRu8NlcXqNNhdHKOUIpTyRlC+WHT7ScPDQEQwjSNsIAKjvUy8vLpxePL44MTk3OgYwFKAIGWUlLWQNrsIo9PDxg530MZTcTAM4jgKAAqSsVwgsKsHpueLlE+OnJlMLpfCp6eE6kNlEJJmIxGORTCZTLBZHRkaGC6VEJhuKpvzheAeFTuOI2iiMQ619DZ00jtLEVZmh3a05CIJqtZ1118tN3yErlcnMRASCURjZYYsATBZfINYwBSqGQK22BvXulDlUcKenzZGiOzVu9CdvrD15Aj8dhP6ayReglwkkgiCkhbx169bdu3cTiYTD6TbaXFqLiy9RCaRKrlDSTaFS+qmHjzTsXY/Vsyunxkani6XlmdmF8Yk6kGDXWS1XtyGk9mRrg6yQJO3nTpSVQNDqE6tOZteKyaDOylh8rjC0OpWvA5mOhWLRoWwmlclkstlsLpdLZ3LheMLjD1tdvn4mv4vGOdxG+c9/HP7PfQ1tNB5NpH5QRsvQDn712wd503lZIl3WHX8ExQBOIBCMIej2ZpnDFYqkmt5BAU9mVNnCGkdc58uo3Cm5K2EKFzSuiMoeCGdK955UKwj+GsgXo1ciyrqwsLC8vBwKhby+gEJvlWhNbJGCLZAwuYLWzp5cvuDx+smlJoGjBI7CUBVFIADwZDSSi8ZOzs0fn5wi+2IRuw1zCIBvlTchpFaplUl6SSABAADgUG0bq21mor70kGO+FJ8bDi+VIjP5wMpEdmEsszCem50cTkWHIuFAJp1MJBKJRCKTyeTyhUQm6wtGTXb30dbu/2/fkTcbOg629B7qGOhiivoF6q9+ePDx51+RB1Xn8OUCieEARjDyXraTI07gACeq5dr42PTw8ASVIRQqLXJzUGWLymxRbWDYlhj35WetkUI/X8EUKR9uw+hrC/mi9DKBJHtq1CpVl8Pp83jdTlcgGBIqdBypZoAjpDB4VCa3q2/g1u316//8Bsd3Ajl7q4E8bmfE719ZWDg+M0MGUcnkchRHCIBvbj+BkBoM18h/vIMlwAmAb20+wpHtpZmRubH0bCE6HLItFKNTmcDyZHZhLDM/lp8bL5CTAqKRUDgcTiQSxWJxenp2bHw6Es9YXb7mrv79x9qlOns0PxFIlsQG57Fextj86vT88a2tLfD0doP/qFSirhdziZORVdJcbz55vFOdjWKAABCEPHq8pdJbB7nSfpZUbvSaAhldIKvyJMXWkMaT0DjCCpMbAmATIn7iuP5Stddr/f/S7w9k/cQ9s5dMvoTiGAJXyg6L2e92OUymSCTCksh4Gn0HjckUyVt7+5s7usnqR7ATzsFxHEWxGgFQjIANJq3Dbj2+OH/l7Utgt5kV2G3E+vjxwydPHsNwDYZr2G7JAkagBEABQD799L3jc6Nz49lLJ2cvr0xtrV2/+cnVUzOlpcnh0Ux8ZqQQD/kDHmc4FCwVihNjk+Pjk99/d+f6P2+unDx74fK7KAGqKJDrbHyFnq8wUrkyntzQzxRyeSLyc+4tHSaQGtnwZu/e+k9KjX8fET/3AAAAUK1WCQC4QhGDw6exuEyeSG1xKm1+czBtC+cMvpTOk3DHRnITJyaXzkEAQABAODkRnSychGB48zWTz1cvBUjySkVwDCKvV4tO5zCZXEaT3WrjK9UMuWpQKOXK1PuONh442lS/anejIzhGwAhWq2FVt9fhcjmWlhYvXjyPIBDYbVJOOq6bmxubmxsoCiMIRAJJEBgOEBwgBIAvXz49MZqZLCbOnpg8f2Jqdbp44fjkqfmxK2dOLE2Nzo2Vwn6P227JJJLZdGbryTYgwPZWrVKGCQCqNWyrgq0/2hYqDByxWqa1CxUmkdrS2c/q6R2AYRgQAENhgO00gwNobaeif5fJlwlk/TcEUYMhjU5rMBl5Aj5fLNKZbWKdResKWYMZky+ptIdl5pDMFBDr3ffLAAJgC8ExAAiAV2sbAJQBqALwyqXv/qH1soBEAUBxDCKfWAx6u9nkttp1OgNHpujlCZkSxSBf8te3Du071PBTIAmA1uAyhFTiyUgkErp8+eK7775Tt43kzkcdSAxDyMdumiuKYDUYKS8sTOQz4ZFseGWudGZpYiIXWZ0bObc09c7Z5dmR/Hg+Ew36YqHAWLGUSiTJT042niQAKFeQGgLWHmzKtNYOCrO9n93ez+5jio609DS2dpA7figKI3ANABQQKMDgVw1IGIbJItRbd27fvbfucDk5Ar5AqpBoLXpnyBkZ9iVH3bERsz+jsAzxVLZ724CsAiGBrEFbAFRfA/nc9cKB3HVWycfNb6/fvnXTabX4XE6LwajXG+lCcR9P2M8VdlKZbLGMI5TWIAzFwJ7NaZzsL4EDJF/IFIvDN25cv3HjOr6n7yNpLR89evD48UMMQ4jdtSUJJIxVYKRcLKayqaFiLrw4kV+ZKy1N5s8tTa7OjZ5enCqkIsVUPBEO5tOJbDKRTqY++ejTd999HxBg/d6joVBcpTWx+FKd2dlBYR5rp7RRWN2DfCpX1tJNa+vqxXadODLyVG+a+rNA/u76BSBRFEUQhNjNrePwuD39FKFczpWpRRqr0uY3+ZKOcMERLph8abU9cuH9r6589HUVB8jOeyAAVAGAXrusz1e/P5DEzwNJmsfRkeGRUt5uswT9AZFAqDeY+jm8QYm8ncpo7hk4eeHy0upZcigTgpCjDAFMmh2AEgAtlHIjI8VHjx48eHCvvnQkZ0KiKHz37p319bW9riz5p1GsCgg4nQ4X87HxUmJ2JL04kZ8bzSxNFeZGc6vzExOF9FQpGw/5wwHv3NRkPpvz+4MKhYo0j59+9vWttQc2dzCWLti8ETpPRmGJqVwZhS053NrT2tV347vvf7h1BzyNar6KQJJ6srUJo8jDx4+UapVar+NLpRKtSaSxSnQOjW3I5EtbgzmTL6t3J5Rmv0hl3YQATIDN7S0AUAAgsDMP8LWem14IkM9cDc/4q2aTzmjQuRzOcDjMZDLVekMnjU7hixo6eo+2dlcQ4sk2RAAAiJ0xdYAAMFQFAK1UN7fKG4VSLp/Pbm9vbm5ukBySQJJG8tat7+/cuUUCuTslEgUAwdAqAFAs7J0YSc9M5CeLieli8szxydOLE3OjuZXZsYlCenokFwl4fC673+fxuNwej89kslRr6OZW9Zvv7tz84W5hbCaUzGvM7r+81fC3g80UlpghUrdRGEea2vKlsdHJGZzYqevFMeQVBJIMAtczXa/f+OdHn33Kl0oVRpvUYFOY3GZvzBMtuKIle6hoCeQFSgdXbiQLl6sISgAcQStgZ2Luaz03vQwgdy5NFADUYNCZTAaHwxEYCg7SmVyRtHOQ0UKlH2nrPtzc+TTUjoPduY4EADhOwDe++eqfN74cGR0uFPIIAlUq29ie6Tokmbdv/3Dnzi1yPbkXSBzZBgDyuywTI+nZyeGRbHQ0F7uwunD+5Pz8xPDiVDGfCJUysUjAFRny2m0Wh8NhMJhUKs3d9Yc/3LpLgjQ2vZjIjyby46199OYeOkemp/EVbzV2HDjWxuAK+RIFjAMM30nx27tV84oASS7IazBUhWrE7udR6HQskZQukHNlepXFZ/Elrb6MyZc1+3P2QM4Zyn11896N73f6QRMEhiDQCziC/6v0ovYhn4mv1puIIjabxefzGExGs91GoQ229fXTBKLGnv7WPlpDW08FISCYAASoVVGAAxzFCAwHACdw+O0rF668c3F8ojQxMQYADkHVulOK4ygEVQHA19Zu3717B39mlDIKAILVNgEBOczasWJyZiJfSIVKmUghFZody82MZk/MjuYToeFkOBJwJWNDHrczkUiIRBIWm7vxpPz1N9892YY2q8jY7FJ+bGZicbVjgLW/sauHIewa5O871nm0vW//0ZbGtp6ndxOC+FkgX9BW+y+7rOSoLGLXTm7Xqgwejy9XscQKrkyrMLoMrrDJEzf7c45wSWkKqiwBucHpDMSrKCCHJrzcvPl/S/3uQKIYgWIEjtfN41MgUaQaDg9Z7RaNQW+029v6+vtYbLpI0tQ7cLC5Y//RlioKSH8VEICA8Z28TIADgBYL2fxw+sLFM8ePL5BOKQkhhiEwXKvVKk+ePN7c3KhUtlEUrg9RJnPKAbwJiGos4JgcyRWz8eOz48dnx9OxYCLsmxkvTJSy6bg/kwjEw+5E1G+1ms1WC22QIZMrb91eX7v/CAPg8XbtnWufv/vxl6Nzy0yRsq2fPShQttG4h1r79h9rP9DUvv9oSw3b6Umzm0P3ygFJ/hLFMfLlh082Pv7yy1OX3u5n8sUaM1em1ztDSrPfGhy2h4pyQ9DsSbHFOq3FhwJAjr2twa8t5HPW7w7kzj0Yx1EUJRAYoAjAYIAjn330wScff+ByOWwOu0Slkul1HVQahcNr6h1o76cHYhnvUBwDYGsbwlBQqyBPw0IoAkPlgN/tdtlmZieOH1+o1Sr1lADSX4XhWrm8Va2WEQTCn5m6gwICgp/cA/Dm+HBiYbI0O1E8vTx/ZmVBr5JY9MqRfHKilM0kAsmo1+cyepwms9lospgH6UyJVP71N9/dvLUGE2Cjhlx67+OL73+cHpmmCWRdg3y2VNfFFO5v6dnf2HWopftwa08VBzABMAB2G+08AyR42UDuFM3sWUZCGHr/8UYFwQUKNUeslOqsBkdI74xYfRmtM2HxZj2RUZHKbnSGv7u7cfP2fbJ1w2s9X70gIAHpuWFPO94no6FiIWs2G10+L0ssYoolXSx2D4fb1DvQy+B+c/v+9Zt3MACQeholDgBGLiMxpLrtsJutFsP83NSpUydJINHdDDUcRyuVbQiqos8OUd4NeFZvff3R/e+vn1yYmJ8oLi9MnT25dPbUCQ6TKpfw85noxGgunw6l4/4ht9HnNJtMBpPFTGdzBBLpe9c++eizL8sw/rgKn7vywem33wsmhykcUS9TxFYY+rjSfc3dbzZ1HW6jHG3v+3798a31hxgAMEIuFV8tIMk1JAEARuAIhtbXtCgAQqWawZcKlAa53qWxDdkDOZM7bfcXvNExqcajNPoS+clkdgxCAfq67dzz1u8OJIwiu80EnxlBYTXqvB6H2Wz2BoeoHF4fh9PL57czmc191IaO3jIKtmo4BgCKPN04QWvQToSHQEN+Tzjkv/rOpatXr5Aua51GFIUfPXpQrZaxn0ZTcATg1Q/OLX/89rkrZ07MjRdOnZg7eWJ+ZXmBwx6USQXZVHS0mM4kApmELx60x8Nug1FjMBlZPD5PJF49e+HMxbfvb1UebFfPv3vtzJX3XZFUL0vQyRAMitX9fPlbrb1vNHYd7R480NwztXR6cmFlbzPFVwpIcvlHuqw1GEJxjARyo1LJjYzkSuM8qVZucIpUdqsv4xwqGp1p19CI2hRWGgIMnoot0pShnbZ0P9df97X+h3phFnLXQKEQgGsEXHVaTQ672Wg22b3ePha7nc6giKUtNMahtq43jzaT4fUKhGMoAATAIQLgAKtCJHSAQOPhYDoV+/STDz///NO9lpDc/Lh/f31j41E9d+ep10qgAKuenh05szjx/sVTSzNj51ZPLM3PLC7M8HksqUyQiIdyuVg84klG3RGfJRJ0KFVShUbN4vE5AuHU/PHZ48t3Hj1Zf7J95aPP3772mSuSonBE7YO8Hra4X6g42Nn/j8auNhpv37FOocrIl2kqCPEzs3Ge+WZeyAn41TUkimPkzRLGMQyAbRjerCJciUpr87PFBr0jZnSljJ6sNVAwulIOf44vNSt0rsdbeBUGGA5wHH/N5PPS7wtkPZ6O4+jT7TgcBTjqd9ntNotaq1EZDD0MZvMAtVcoPkYd/N/7Dr5xpIkc+YLXr6HdbAKAA4AgBFKLDvlTyeiHH1y9ceN6HbzdyA3+4MG9+/fXSVeWILA9phIBWHU2H5vJxy+tLJxamD57cml6fGRyYkQs4StV0nQqWiqlM8lgKuENuHQuu04iFYjlMjZfwBEIh0cniuNT367d+279wbWvvvnw6288sQxVKO9mibqYwgGR8q02yr4WSjdb9lZrX0Mn9XBrTxX9uWFVe76c312/DCRBEBjx9Dsmu0fXHVc6TyJWWZhCndIUlOr8Jm9O60iqzVGbP6+1hI32yOLypdGJRRQDPzM06bX+p3oBQOIIQFEUBgRGOqt4Zbvy6IHf6XRaLXKlQiiX97BYR/v62jjcQ70DfWw+Qyh7UkGrKIBgAoEBChPEnsUgXqsBHBkZzs5Njf/z+hdra7frkRsySw4A/P799Xv37pJxV4LAnppQAgbw9mjcX4z6TkyWLq0unT25NDFSGB0Z1uqUeoM6l02MjGTymXAm5Q+4dDazSqmSylRKgUTKF0uSuUI0lf346xvXvrz+5Xd3Prt5yxPLsORaukTTy5PSJOq/H+t8o5XSyZQc62U0dg8eaXva2XlXT4F8QfpVIPe2wCJRrNSqW9UahAN3KMoSqtlig0Tr4SucCnNEbgqrzVGdPa61hFUmv0BmYvMVCAowDHttJJ+XfncgUQAQol6nj9Y2Hn77xadXL533OOwOh0OmUrOlMgqHd6i7+xh18EBH98UPrp04dQ4FANqz57FLI9mOAgEEvnpy6YOr71TKWxsbj+qGEUEgkr21tdv376/X15ZPgcQhgG6PJQLFqG9hfPjDty9eOnd6empsanLUZjWajJp0YiifDiWj7lTM43ForSa1yWLUms0yjUYoU0aSGU8wfPndD05ffueft9a+uHnbHU0KNSaB1kqXaBhS7Z8ONv+tsa9xQNBC5XezxB0DLBiAGkrsiUa+QkDu+XYJFMfq1hLCUAyAz69/I1EbBXKjQGHmSk0CpUtri7nDI2ZPxuRO6+zRAY5aqnWQoR0M3+lx/uxhvg7C/sv63YHEANhpakHgRHUb4FAuPpRNRJxOp9ZsFqq1LIW6sZ/Wy+f/vanpaFcXAnaKiIln34hMvwEEgGtQZbt87tyZk8srDx/ef/ToAemy1heKMFxbX1+7c+cWuScJ9uS4otA2gDbGEr5iIrAyP3n2zMnz588uLMydWF6wW/QWrXQiHxvNhtJhZy7us5mUFrPe5HAYnR6VyWqwOjzBsNMXPHvx7ZXT5258d2vtwUZ+fKqDQhcoDY1dNCpP8ae3Wv7S0He4j9fDU3ezZc29DLI8gqzn/NE384Jc1n9Fe00lBoBQKhPLVTyxnC9RyXUOpdGjtYcMnqTRl1O5kkJTmKf2fP3944tXPkEB2Cw/ncwD1bZ36wd2I1rEq3i8r6BeBJAIvrMXCdAqwKtRr8PrsposZpnOQOGLujnCI5SBVibzz4eP7DvWgIK90+l+Xmtra++8887ly5drtVq5vEWiiOM7/TtqtcruAHO0biR3qj3QKoAfzeZDo5nw8sLU6urKmXNnp2Ym5xembUa1VSOezEfHs0OZkDMb81r0SqNRrzVZNVaXXG9Sm20Ob8Di9KyeOnN8afnmd7evf/u9wx1o76GyRaoBloTGVfzXvqb/Oth5tF/QL9IPSvRUnnwLBmUIJZs77/1aXlkgYRSBcQwh8O1a1Wy1mCzmnv4BKpMjlKlEapPc6Na4YjpfVuvLy50ZsSXeSZfzZOYKusMfhJDxOGT3sQdIArz2an9TLwJIDICdTjc4BPBq0GE2G9RWu01nc/QLxH18SSeX385mv9nc8mbDURLIX3/by5cvv/fee++++y6OP3VHyZQAHEer1fKDB/cePXpAOqvEnq4fKLQNag9WJtKzI+nTy/MnTy6fPnumUCqOj49a9EqLWjQ1HJvIhbJhVybqM2nler1WrtHLDVahUiPR6PUWu9pgXlhcmp6Z++zzrz/98vpQJKk1OXRWr8roHuQp/9ffjvzngY4WhqxfpKcKVYMC5Yef//Pda5/+9HheWSDx3bgOBsBHn3z88aefyFRqpc4oVmjEGrPc6FY5IhpPSuXOyBxpsSUu0HikWlcZeTrjlSAwDK39FMhX8YBfPb0gIDEEBzgOsBqANiM+h82sE0slMp2hnc7qYPKa6cxD3d0Nvb2H21p/aat5Z9+MIAAA+Xz+6tWrV69eJX9Tf2AYgiBQtVre3Nx48uRxPe76NPq6fqt6/9uzc4XlmdLFcysnTy6fOnM6EosmEjGjRmZWCWeKielCNBf1ZmN+k1au02mkKq1YY2SJpEyhRKxQC6SKicnpsfHJ6/+8+eEnn0fimUG2sLmL2kFh0/mq/Y29/3Wws5uv7eVrWgY4rRTWUCIXjCZ/thD5Fbw+SSAhDEUIvN5BR6pUsfkisUIjUpukeqfCEtA4ExpvRu3JK11plsxmcsXuP8G+u7uBAoCgeLm8tVOWTaCvgfxX9UKBfHD72/WbX8UCLqfDwuTyBCpNC5XezuA29A0c7ulxRaOBRPy/c8o8Hs+VK1cuXboEANgLJJk0V6tVyNS5p7EgAiOt5SfX3v3m48unpnMn50bfvnjmxIkTJ1ZPWWxWm82ilgkMct5sKTk3kigkAvlE0KJXGgw6uUYvUhtoXAGFyWHyhHQOvzQyNjI6/uG1Tz/4+LN33vvIE4yZnEGlwaWzBf/3m43/7/6WXqGeItQ19jEbOqlUtpDG4v1R+poSO3E4AsUxCIHJPB6pTMEVSlh8MUuo5MkNEoNH60qaQkVbbMKRmNI6E1y5Way2SdTWGgYIcjLPbgH6ayD/Vb0gIAEOAIpcWD1+emnW57TabSauWMxXqtto7G6O8EBHdzud8fWt2+uPH/+MJdmzpCSbQZpMpgsXLiwvL5PB23qHDhxHa7VKrVYhyfwRkJXK9skT8xeWxhdHk8enS5cvnJ5bmF9cXpEp5AqFTMRlqsTM6VJifjRdSg0VUiGbUWsyGRRag1hjpHEFPYNMKpPTT2cNF0qlkbGPP/ni/OV3Vs9cZAtkYpXJF8mlS3N/2tf0/7zR2MNT06WGToawk8Zr6KAcbe3+yebHqytiT3c58rFyYAoZEAAAIABJREFU8tTlq+/zRXKOWMmTG4Q6u9IeNgRylsiIPT6usEbMnhRLYmCJNQ83axAGKrXqs+mKe976D/EVvFS9qKAOADhcTQR9Ya/dYTVYLCYai9vDZB/p6m8dZP/HG/sPt3dWAfHTlvXErsjdZ4IgIAiyWq1nzpyZmZkhgURRmFxJ4jhaLm9VKtt1H3Wvy1oub02OFWaKiblibGGycOn8qenZmeMrJwUSqVQuYdD6xBzqeC46N5IqpYby6ZDVpDWbjXKNXqI10fkiCpMzyOb101m5fGG4ULpw8cr5y+9cfPs9jdFusPsvXP109eKH//mPhj8f7uxgyQeEmg66oJcpOtDUeeBYG/LzQL6KGwOVWrUGQyQ7ZPP1ShXCAFCoDSKlXqA08TVWsdEnt0fVnrTWl5UYg0Zvii01Wr3xCgw2yzABwNbW1q9vt7zWL+n334ckQBUmAAAAhcw6lVYhcViMVruFIRD1MLktA8x+vvQ//vbm/sZmFAD0J3G4OpD1VxAECQQCFy9enJ2dBQD8CMitrSdbW0/qWyD13lYA4NVqebSYHc+G50YSx6dLFy+cnp6dWT51WiSTqzRqSk87m94zkg7NlFKFVCifilhNWpPFLNHoJVoTSySlcQVMnnCAwc5k89nc8Nlzly5eeXdhaZXOEbX10i+99/ml9798q6nnUOdgJ1PSwRAf6aJ1ULn/ONK2r6GtioNfyBB45YAkdifzEIAcwgkIAHACSBRqnkzJkWq4coNQ65TZQhpPShfImoaGXbExmlBP5SkCsVwwmn6au/sayH9dL8JCkt31q1sbHrtZo5QYDRqdQc8QiNsG6Md6aT1s4Z8PHDnS2o4BUIUqv/RW9VmLAACPx3Py5MnV1VWCIJ6trsI3Nh49fvwQ7OkHubcKJJOMjGSGjk9kVubH37lycWZ2fmF5VaJQavU6GrWPSe0Zz8Un8rFcPFDKJfQ6ldlqkWoNQpWeK1VwpYrufhqTJ0ymMsXS6KnT589durJy6jyVyRcpjWcuX5tbudTUw3izqZsqVPVypG00Xksf868Hmw80ddYIgAJQgXe6+u/OqCQjmn8AEQDwxTKF1khlixUmN09tERjdlvCw2ptSe1PmUIGlsHIUlkh2zB/N1u879TZItUoVEACB4B9lD7zWT/Wi1pAA4BjkdpitJq1KKVfptBQ2t5slaKaymyj0Px84cqCxuYb+RseknYohgggGg++///6HH36I4/jekg4MQx48uEc2vKp7rXUgURTOJCPj+cjydGFlcfrKOxcnZmbnlla0RpPNYR/o76H3d41koxP5WD4RHMknSSAlGr1QpRcqNSKVdoDB5oqk6UyuUBw5vnTy+MqpxROnOEK5WGVKF2diuUm53iU3utsH+cd6Ga1UbvsA562m7oaOAbKBIlkeiWAojmIA7Da/evWM5M8qP1wsTUyzRQqxzsJVmTgqsz6Q1PiSxtCwYSgvt0d5GidHZmCLNI+2oHINw1AAwE7jFahaAwQg8zpe69f1uwMJ46Rdw2Go7HaYPW6bWCyUqdTt/fQuJv9wN/VAW98gX8ITyyq18q83TUJRFIZhDMPi8fgPP/xw584dDMOe2WZEYTKLtZ4kUPdaybKsfCY+ORxfmSmePD5z4cK5fGlkZGbO5vb5hkKUvi5qb3spE5nIxwqp0Ggxa9CrzVaLWK0TqQ0SjV5hMDN5QqFMmc7kcvnC/MKJ2cUTJ06eNVjdBrtfZ/VbPLHlc++deefjY120g+39PWxJL0faQed30wUQAKSRhDCAYCjZGWgn1f7VBPInriZOgDKE6sx2scYo0dl5GqvaE5U7IxpfWmILGwI5vTfJU1iURg/pnJN1czudkAgAyGZfr+bBvkr63YHcTYLDv/7qM4/T4nHbxWKhQCZrpzJaqZy/NXQc7hxYPH3h9PkLu63ofu2cwTCM43g6nX748GG5XN7x/fZYSBLIeiPWuu9K5gyMlXJThcTJ+ZGVpbmVlRND8Xg0m/eFotFkqq+3c6CvvZgOjw8nhtPR8ZG80aAhLWQdSBZfJJQpE8l0Kp2dnTs+u3ji9LnL3qG4K5hgizQynfPBNrEBg4MtvUe6aFShisKTM6S6QYHym7tPvv7hHgwAhJFeGw4IlIArfyAgCQDKEExj8XoZXJZUzddZ9d6oyhPVBXMia1jhisvtUbHeK9W6Tp65Ord4ulYDgABwDdt9HwwQCIHDr+jxvjJ6EeVXNRgiCGxsvOhyWkxmnVgqYfFFXXRucz/rr0fbG3oGn0AohOEAoARS+6UTttMlrVaDYTibzT569KhWq/0ISASB7t27SybN/ag6mfxxbnpsfix7Zmni9Mnji4vzNrfP5gtGkplULt/f3zfQ11lIRUZzsXwqMlbKGQw6vXlnDUlm6tBYXLZAPBSKDIUiY+PTU3OLp89dtnuGLO5QB4VNYUrKGKgB8MbR9uZeBpUn76ALmDI9hScfmTs5Nr8CA7BbrI0DAkWrW4B49YzGT6OjBAAAVKpQBUbsnoDFO8SWaVhKg9TiltqDSk9S6UmJLEMslVPjiPKVVp7EwOGpyCoSDAE7Eylx7OnO5Gv9sl4EkNu1KoYhVpvRYtap1DK+UDDA5jb2UA93DvytoePNpi6IPOlky/1fOGFkq6jbt2+vr6/n8/nHjx9Xq1Ucf5oSgGFIrVZZW7u9tnYbReEfAUluSy7MT63Mjlw5c/zS+VPz87Nak1WuN6XyxVyxRKMNUCld2USomA6nY8HScFqjUan1BhJIvlwlVGoog0wai+twum1258jo5MTM/NkLV8wOn87qbeygNnYOPq6CGgD7jnW2UlhUnrx9kM+Q6ig8udjgkBucpNdKAEDgKAAIXvkjAQkAwAC4fe/hjbV1hdnOkKrZKiPf5OSbAqpAVu1LCwx+R7RodMfYQr3O4CEIANV2/VWykRJAXsXjfcX0+7usgIAwlCAwrU6pVkkVSgmFRu2lMw+2dr/Z3PNmc8+fDjRuowSKEUh1+1dOGJk6d/Hixffff79UKlWr1Wq1CgAg14oYhqAoXK2W79y5tbZ2u94uGezmuJbLWygKz81OnDk++f7Fk1ffPj8zMyVRalgiaWK4lMoXBwepVEpXMuLPRH3RoDudikmlYqlSJdHoBUodX64SqbSUQWYfjaE3mBRK9dj4dHFs8sLld92BqMUdautltvQwyxiAADjQ1Hm0Y2CAK+thS2gidT9f0URhtvQyyM0PYqejOQKgyqt4gf4MjTgAeLVahTCcbFfOVWhYci1PaxGaXCJHROyMGcNFiS2stId1jjCDp1FrndeufX3u7GXyHdBaFRAowGq/uSR5rd+9hUcVqpEjGc1Wk0gkUKpVzZ2dXYOMw50Db7Z0H+4c+Mfh5p1xLRj06xcoQRBjY2NLS0tjY2NkhgAAoG4hyXas6+tr9+7dBfVJyWQ4B4GebDyCapXZqdEzJ+bev3z66uULk5PjXKGon86KZ/LxdIZOpw30dsVD3tiQJ+hxJKJBkZAvkoglSq1AqRMqNVKtoZ/O6qFS5WoNTyQeHhlNZofPv301FE+7h5I9NG73IB8CoArAG0da/nKgqZsu6GFLuljiXrb87w0dbzZ0VAFAyL6YCLQ7EusPAyQA4MnWJgYADEA3ncmRKThyNVWoFFuDvSKD0pNUuOJCvccSyEq1LrnWyRepORxJuYIAACrbZQBwQCCvXdbf1HMDcnc0FSAIov6cdCkxDHmytaE3mwYYbKFS00VjtQ0wD7ZT/nqk2RWKJ3OFJ1ubOx1TiV+8g5JZI5FIJJVKnTlzZvcv4gCgOAEDgJIJ5RiGwTVoJ8JOAEAAqFYBBP75xx9+9tEHl86funBmdeX4/MmVE8lkUiwWc7j8bG54uFjo76OwmPRYKJCKDiUjwWQkqFVIDHqtWm9SGe08mVKo1PTSmVQup5NC6aUNJPPZwvj48vlznnDU7h/qoNDpPFmNABAAh1q69x3r7GQIW2kCikjTzVbsb+1v6GVtwAAGACEAjpMh1j+SC0fOgSYA2C5Xv/n+h6+/+XaQxZZqDXSJhq2xcbUuYzDL13vUzqjU6BVpbFy5Uaa3oWAnd4fYeYc/xsG+RD03IMk+nz8RDgjs44+vvfv+e2qjkcrh0wSSY1205n7W3xvaOwc5tx9urD98BAAOsBrZUPzXgzputzsQCCwvLwMAIIjs3IFieA0A9Mnmw42NDRzHEQglMICjBBlzR2tVQOCXzp1++/zps6vLK8tL83MzC3PzQX9AqVSKxeJ0Ol0qlfr7KEzGYCToS0SG0rFQNhExqaVmvUam0sq0Zo5ELlSq+xgsGo/b3t/bRetPFHKZ0eLS2TP+eCwQTw2weSyhvIKBLRR00TjtA5xulridLurhqVvpkkPdrCPdjE1iZ+YpiqIEDgMCAX80F27vWdZoNAKJXGlyCrQ2sdEjs/j5WpfSGZWafTKLnyU3KM2ez765vY3sZCn9qCj0tX5Wz9NlxTDsR1gSBAbVKrFYJBqPydQ6hkDcOcg62NLbMsD+0/4jbxxpqhIAwnaba/yqhSRltVodDsfKygrYHahMAkkA5NHje48ePSKIHQ4xBCfn8xAIjMPQ/PTEifnp1ROLiwtz09PTY2NjVqvV6/Xa7fZsNjs+Pk7p66EOUHwuezjgTUaCuWTUoJbrtGqhVCFU6BgCsUChIoFso/S09/cmi/lEITe1dNwVGvLHklQOny1SlFGwBQN7IGb2Rik8eTdb1stVNNNEjQOChl5WZXdeFILiOx2G/jiJAaQQBCE76GxubgoEgrauXr5C389XqOwBkcGpcUVMgZTM4lc5QiK9Q6y1eSLpbQRs1VAMgGoNfk3kb+o5A1l3VsnnBEHAUFUul8qVCqFMSeeLOgYYh9t7myj0Fgr9H4cbSReOIDAAEEBABLz960Edu91ut9tJl5V8mQAIilVxAn7w8O6DBw8AAADfcVZRst89gQMUmRorzU2Orp5YPLG0ODExMTw8rNfrJyYmSqXSyMjI1NQEjdpPo/Z7HNaQ35OOhYbTcYNarlEr+WKZQK6l80V8uaqPwaJyOc093U3dHYlCLpJNjczOmN1eRyDUTWPQeZIKBmAArnz42dl3rpHbHgNCTQdL3kQVNvVzH6NgG9vtpveKJwb8RPXURTLRH0XRubm5+aUVhlDRzRIbvFG+xmoJpC1DGYUtaAqkVPYAR2miC1XkUF4MgO0a8hrI39TzBLKeBU7mxexOYsEVCplULuOKpBQmp5PKPNpJOdze+7fDTSSQGAAoCsPVTUBAKPSLQJIXRCAQ8Pl8b7/9No7j5AIVJ2AMr+EEvH7v9r179wB4Go3YnWCHAwKfnRybmxxdOT6/vLw8XCgl0ym5UnHmzJnV1dWpyfHJiTEOm8li0vxuRyToyySihWzKqFVpNSrSQpJAUpjsAQ77WGfH0fa2cCYdyWaml5a9kZgvmuimMWgcEQnkFgzWN6EOKvdQxwBVpO0TaI/0chopnA//efuTf/7wFEhyrPIfBMjdCSVPtbm5SQDAFinoQpXK4qUKlRrnkMY5pLQPueJFucUrt3iFasujKr4F7zCJoH+Mg32Jem5A7i1Z3PsiQWAmi1lrNLEF4s6BwfZ++qGW7n8cbeocZDFEko1yDQMAhmsIXHna9OGXlclkEonEp59+uvsCTgAEJyCcgNfu/rC2tgbAUyDh2u6WNIEvzEzOTY4uzk4tLS2FwtFwJMbhcVdXV1dXVyYnxkZKeSaDyqAPeBzWoNcVDwcziahGIVUoFGKFRqwyMPhSvlzVz+LQuPzGrs4jba3+eCySzSyfu5AbmxiemGYIxEyBrIKBbQTAAFQIcLiN8pfDrb1cxYDYsL998GgPMzk2nx2bhYmd6xJDYUAgf7j0ThiGyQBPuVwmAKCxeByphi6QU3lynSOosPrkZr/OE5Oa3EZfTKJzJIrTmdEZcsunhr7uqvMbem5A1ieT7Q2x3r17d239rs6g15stdA6/rW+guZeyr6FlX0PL+59f//CLr2sYmXqO73RG+q01VSqVisfjN27cIH+sT5gjAHL7zne3b98mCKIO5I7LiiIAReanJ+YmR+emxmfnFiwOpz8U7uunjI2NTUyMjZQKpWKORukZHOhx2U0+t20o6I1Fh5QKmUKllKp0YpWBzpPw5aoBNpfOF7b29TZ2dfpi0WAysbB6Oj8+OTa3KJBreVItBEAVBTUCVAhwpL3/b0fbOxjifpF+XxvtcBedKdPzlaYKBiAMAAAInAztPK8z8LuLdFLq5xcAQAAwFEsl8qMDLAFTpNTaA3KLR2H1ycweuTWgdYe5KjOVJ++icbZgQHa/+uMc7svRc96H3LM9CLa2tj788MMPrn3IF4sUOh2NxW2nUJu6et840nSkvfNRBUIBgDB8NwqEY7+6L1er1TY3N91ut8fj+eqrr8gXd8ebIwRAbt2+eevWradA4ruLSRTBYYh0WaenxiZmZjVGiz8Ubu3siMZjqVSiMJwZHckzaH0ser/fYw8HPbHoUDoT1+u1RpNFqjKIVSY6T8KXaagcPksk6eintvb1BpMJdzhUnJoZSmbyYzN8mUYg1+9MQECIKg46BliH2yitNF6/QHugk3Gkm3Gwvb+ph17BdoYr1vf3/ij6UfMxFEURFC9D6N2HT0Tynfk8Io1V74no3GG5NSAxeeUWr9Lmp/LkEAD3tuDXQP6mnhuQJIf1KCu5njSbzTq9USiVcUXSPhrjSGtHU1fvX/Yf3He0Ed1d69eB/PVcx7W1tR9++CGRSESj0e3t7d1W2TiK1QgAI2j1/oO1tbU1FEXJ1WO9zgAqbwMMJS3k+FgxWyhqLDaTw0Fl0FUatclkMBm1NrOOy6ByGf1Wk9ZsUKdTsdHRklKpNNnsXJGCK9EI5FqRUs+Xq2hcfjtl4GhbRzCRcgZDxanZ7OjE2OxSP5PfR+c/KmObVeRJBa4RoLFr4B9H2toG+e10yYFOxtEe5sH2/sbuQTLIsTsS6w8vnAAYAL1URg+NrTQ5ZQan0uZX2vxSs88USKmd4UGxRmxwzqxcmFu9BJO3ShwHe1wqCIJIH/i1wO+UqUPSiOO4Uq1S6fQCmUysUDN5wnYKtbm7743DDX9962AdyN1kyd+ooL927dqHH34YDoej0WilUsFxnNz2INeQEFy+d//OnTt3YBgm9zzqQJL7kAszk9NjxfGxkcLYpNbqMDhcXX0UvpCnVEkDXkcs7GUP9rEH+4w6pU6riMVDueGsRCbVGMwCiZYvMwgVBpFSz5MpaVwBCWQ4nfVF4xMLS6OzCzNLp9giFUuofryFblUQhAAQDo519u071tlK5fZw5Ef7uMf62Ee6B4+0D2yhACZAGUKJPRflH1owgrH5Iq5I1kfncqQapdkjMbo0rojWHRUZ3AKdU2ELSowuoc5eAwDGd+JDGIaRyR6vtVfPH8h6oBUAIJXLxEoljcVlcAVdFOrBhqa/7z/Y2Na5/3AD9uNmSr8B5Nzc3OLiYiAQiMVi9TNKJgagWLVa23rw8O7du3chCAIEIDBA7L57bXsLrVWnxkrFbLIwnMuVxuRGs97u7OrvZ7IZQhE3GRvKpSMCNk3IpRp1cr1OGU+Es/mMRCFX6U1ChUGoMAkVBoFcy5HIqRx+Rz+1sbPb7PYaHK78+FRhcmZiflkg10s1trX72z+s3cMAqGGAzpNQWOLmfnYHQ3ykm9HUz23oZbzV1LOJgBoBtqow8W9hJ588eQIA+Pbm9+sPN8QqA0OokBmcakdQ5QjpPDGh0Se3h3W+VCdT0s2W1Z46RAAAUKvV6lspL+njv3J6npk6e10RCIIIgtDqDGqDeZAnYHAFrV29BxuaDje2xDP5eDb7EyDBrwMZj8eTyWQgEEgkEnXDQgZ1IHi7Ut3c2n68sbGBIAgJ5M4ykgDrt2/dX7sznEkmwoFMOhnN5jlytdpq54hEPAFXwGel4sHIkFMuZikkbL1GSgKZyKSlarVSZxQpjUKFiS/T8aRatkhB5fC7aYzWXoo3ErP7g8MT0/mxmezIDJ0nYwnVp85dfe/aJ6QXl8iPxofH2wd5TX2cQ52DzQO8Q52DbzR2lXEAA1CGsX8PIMmzVqlUEAL009mDfAlLomUrjCKDW+uLazwJsTkgs4UGZWah0Xf99qPvbt8Fu4l4pF7byb16ntsee+9zN27cuHXrlkarlyg13TRGP4t7pLXj0LHmtu6+2+v3Hm9t/2yVz6/cJ91ut9PpDIVC8Xh8Tz4QDgBarmyUK09QrIYgCI7jdSDJjnOffXTt848/yiZjqehQsZBPFUdZUqXcaLZ7vXKlTCrhp+JBv9uklvM0Cr5SxlcoxcGQLxAOSVQqkUorkBv5MgNXouGI1UyBjMYV9NJZnQODrqGIxePPjU6XphaKk4tynU1r8c0snDqxfIoE8tOvbnz2ze1ulqihm9lC5R/r57/R1LuvuedBhajiAMIB8W8xErxS3iI7A6EY0djS2TXA7KRyJUaX2OgRmfyGQE5sDbE0Lp7BJ7GF9Z6I2e6q1Wq1Wo0s1gEAVCq/2Ejp/0I9/31I0p8cGRkZGxvjcPlsgfhYR3fnwOCbR479bd+BNw8eqaEY2dfjXwLS4XAYDIZEIhGLxRAE2XV1MJyAH2/c29x6BMBuOH7XNhIYACh27tTqhTOnC9nUSD49MzM1vrjE0+ileuPE3JxWr1GrpOnEUCTosBikNpNcIeXJFaLAkNczFJDpdRKNni8z8CQGjljLEioZfCmVLewZZHb00/R2l8pkTQ6PTS6szCydcQVT/shwtjAVT2QQBCEAuL+xvQGBJgrzUDutkyk51s//W1PP4Y7Btz/6+toXNxBQj7X+oYUDAq1ubUC1CgHAhbevXvviBl+hbxngyK0BqsSo8aVN4YLSnRBbQ2Jr6Eg3o7t/kPw/yYwf8NpCPqvnnFxOrtQJglCpVAqFgsXmilTa5p6BPgb7YFPr/sMNf3ljPwbAVrXyUxR/vZWw2+3W6/WlUimTydQnhGIYguHQ+r1bDx7eJYEkLeQer5WYnZyYn54qZFPjxdzMzNTk0rJAZ5TqjR988bnZatLrlImoNxXzBJx6v9tAWsjAkN8zFNBYLXKjWagw8aVGrkTHEirpPAmFwevopzV39zmDYbPbNzw+u7h6fm75nM0b05h8LJ5cJlPUajUCgI0yVCHAoY7+g23UVpqgiSrc30Ft7GU7Q2lvNFPDAEL8GzRhe6ZV16PN8kYV4yv0bIVRqHf1i/QyR1QfzFlio2JbROaMd7NlfInihx9+WF9fB7s3cbJP0ks+jldGzwNIcv2HPvOdcrl8Npur0Og5EvlbjW3N3X3/OHR0/+GGv/zjDQyA7Uq5bg/r//11CxkMBs1m8+zsbKlUqr+IYQiKQ7fWbq6t30JxBACAklOWCUBgZLcMvFjIF4ZzmXSykM2URsaGp2a4ap3MYLq3seF0OwxG9ZDflop5Ah5zwGOWitgSKd/t9Tg8XpXJItMZJQqjUGHiSfUssYbGk/bQec09A0dbuyUavUSpTWQLJ05dWD57JRgvWDyxPjq/j0LDMIwAoIYSMABNvbRjvYxGCqdlUNxA4TUOCDrogi4aZxvC0H+HAohdIAm8UqkQAKAAdPYzumicQbGGrbTw9Z5BhUXuitNVTpE1zNW6eHKd0zfkG4qQDgKGv47oPKN/GchnsCGe+oekgStvVcjXxRKFyWzvGaDTeOJj3ZSGzu4/vbFfZ7YpNNoqVNuzyYHvvA94+r57NwPqZysQCDgcjo8++ui9994jvWIIggiAYwD99s633966CWEoAcBOWfJu6g+BQ7l8amSkmEplEsnc9NzyyPSi2RPU2ZxVDDNZjBar3uu1RkOucNAVGXILBWwen5VMZWKprEJtUOnNCrVBptYLFQaWREvhyTsZwuZ+VnMPTShT9Q8yC8WRxeXVpdXz3mjGMZRu6qG3dvXtlP+hOAZAW99AB5V7tId5sIfTQBU3M+R/Ptq9v7ELwsFu/5E/ssjMRAytXxZ37947feZCIj0sUuqZIqXY4FA4QyyNg2vw68IFhtpFl1tYCnMPWwIBsAkRv9I8+tdv0P+uek5A1h8EqFaQagXR6kxGi7NngN5D5x1o6TjW2XeoufWdDz46d+kiAGDvJBwA8L32kSCeuWWSzgyKorFYLBgM3rx58/r16+SvcBwnAI4C9Mbat9/e/q6GowTYabAIAA4IGAAIACg/nCqNjuSHRzK5qcnZ1ZHpJbPXb7S5EADsTpvDbfH7nKGQOxbzRyJeAZ/N4bDi8WQ0lpLIdVKFVqHUSpUagVzLkmgpfFU7S9JM4Tb10KlMbkdPby43fHxpeWn1rD+ec8XyrVTOsdZuMouatJPN7V1N3dQWKv9QH/+tXsHhAclfm/oPtvdXUTLSiP7hLzpygYCgBIKSQ3WrVejJ5vbAILule4AmkElMboltyBAaNkRLNLWTo/cNSM2NA4JtAKoAwAA8fLJdvxW/BvL5AYkQJJBX3/ng6jsfqNR6hdrQ2tvfReO8eazlcGvX3w8ermGgDNUAALVa5VeArIsssCTb56jVarVa/fnnn3/xxRd1C4kRKAKQb+7evHnn+6dAEgAAHEOrJJDZXKJQKo6OTRVK84XRhXRxSmWxqfRmiCCcbofLa/N67F6vNZeLJZNDIiG3DqRYphVJVRKpUiRT8mUatlQ3INR0sKUt/bymHnpH70Bze0c2m19YXJo/seoKJW2hdGMfo6m9lwSS/CBHGlsONnd1MMRNdNmBPmEDVbyvg9FEYcHEvwmQO0uDZ+NyBABimZrGETElKo7KzFRZ5K44zzJEkVsZapfIMtTOlOVnlmdWLsAAlGs/77i/BvK/pV8EEgMojKEwERqKBYIRvljGE8tbeihN3dS3mtsbOnr/489/RZ9egPh/B0hyt+rRo0flclkikSgUim+//fbWrVt7/j4OAejb9e++v3sLxrEdl5UAAOAIXCaBTGdimVy2ND41XJwbig7bGX62AAAgAElEQVQHYjmBSiNV6SCC8Po9vqDL53W4XKbR0WwuF5NKBDweJ5lMJ5JZqUIvkWsEQilfLONKVCyJdkCo6eTISCDbuimtnV3Dw8WFxaXphRMWb1jrCu1r7mntodaBRFD8WEv7/mPtzf3spkHJEaq0iS7b1zHY0sdCnxZY/7GFQPBeGlEYqVahcqVGY3KYQglTouKoTUyVReNLqrwpS2yUo/Mo3TGGzNzHlVHYkupuLvJP2XsN5H9LvwjkbmBTqzHKFRqBRM4Vydr6Bg61dB9s7Wzo6P3zvrfIVV21Wv1NIEmvlQTy+++/f/z4sU6nMxqNjx492tzcrP99HGBVtPLd3e9u37tDArnzqQBO4BAJZCYbT6ZTpfGpbH7a4gg5/DG2VC5V6VAAwtFQJB4MDXl9PtvISCaXi8mkQj6fSwIpUxpkSh3v/7D3nt1tnNm64C+ZL7PWzKdZc9eac++ZdW+f7na7bQVKFDOJnGOhgAqoQo7MCQwgwAAGMAdlWcGWs49zaId2lNpJtmxFigmp4p4PBUJ0kLvtc9acluy9+IERYL31PvXu/ey9n03QmNvjooMOOiKdkHIz0ayzt6h0crVmaWnl/IUnzlx4si812T6cOSw3NKuNle74fKGE4m4jgtdprNVaZ53J3Wz3PdJsqFOapUHRAn//13CW94AocDzPcjzLcRzH8SJOeWMdPVobZqVCdm8r1ZnEWoe8veOhgSmrvwML9yLemAGlcwJwUC4kFH/shX9t9p8JSOkjHGml/SHC43e4PQ1qbbPeeqhZ8ccD1Qdq6xkRCiyzK071U4CshI4A8NZbb33yySeRSCQSidy+fXtra4vjOJZlOY7LFXZyzM6V61e+vXWNE3ZHR4gg+dCCkAcozS/NTM1ml46emJ47HmpLRLoGLDjp9oVYgJF0MpkekE7IubmJmZlRn9eN465MZmp0bJL2Rb2BqARIJxVAqLAUQ8pMeIseqW2SN7TI5ucXz1944vGnnx+bXUlmV+UWrFlt5AAKrCACcLy4sHJ0amFNaXbVaNE6k1vmCOyXW2vVFqbSpny/m7jLaQvi3ZsIcOv2nW9v3fFE28loh69zMDI4ER6c9PaOB/ozRneMiPY6g514uLMI5basH860/Q2QP8f2xgySJg4nijyIAgRDMcLjNzsxi4uobpG3GGwHG2X/+sdHTKgrzwpb+RwA/CxAnjp16vHHH+/t7e3s7Mzn83v78TiB3Sltf339q5u3b3wHkCIPwBYKd3ghv7gyOz03u7B6LDOz5o1005EOrd2BUb48x/Ulerv72js7Ym1twZmZ0Wx2LBT0ut3E+HgmOTJG0iGPP0KQHsztQd1+GxnUYwGFg5YAeaShpbaxaXo6e+axc08888Lk4rHRheMKK96is1Z8MBHg0y+/vvT5V0anR4X664xEs913ROeq01iv3cndXt/45fftn8bKI1T27AdBEKQJkxxAi8bUrLcacZ/FGw30jxJtg2TrINk66I732zxxZ6Dt5Xc+ef2vl+6FyV+h/ScBUnpMipAvsLQ/hJCUymI1ufAjcuW+upYDDS37ahrT01kOyqROoZC7FyCllEcFkKIoZjKZ6enp0dHRgYGBisgSx3E8z29u3skVtu4FyNvr3+SKd+aWs5Nz2Znl1fTUMhXsoCMdeoeT9AYLPN/T193eFWuNh2IxXzY7trAwGY+FvF46k5lKjowRVFCKIXHK6yB9FtyvdfrkCCUBsq5ZUd/cMjk5feLk6bNPPD2aXR6YXKxRmRtURmmGh3RBjCAWedDaMJsnfliD1ujwGj12SKZ/68NP3/3g40rv6H1se3aCyAvibjXgTq4gZX0sGOUMxAyEz9+bdIQ6vV0pb1eKjPWF+0bd0T4rFTag9Bb7nXPy12y/BJBSAbf0wbMcCCDywLPCxsbWxk4Bo7xmJ6a22sw4ebCxuUahe+hQzX///cNFAEYERuB3yYwfB6RklclzoihK2nBDQ0NjY2N3/wGAQqGwvb15a/26ACyAwLLs3ZpyEASx9NXXf7v82QeTsxPzq8vp6WxqcinSNeSNdfWmRrv6h/Ic19vf09YZJXBHZ2dkcnJkZmbU6yFp2j08PNLdk/AG4pQ35HSRLpKWSB0jEZIjVLPB1aS11TbJaxubZmfnHzt7fvXEmbXHLk4fPWsiAgqTsyhCiYNiiRV3xw/LDXa5lVS5Ag1md7PFXau2tPYlh1Jjwp6A+f6277CsguSP8wDvfXRZZ3Xa3H69y2OmgvFkJtCXptqH8ViCbEuE+0ZbTE7UE907ro8H2N7Ji3ukJ35V9stPSIHjv0N5A5w4eXpx9ZjWanf5/HKzWe1A67S6apmmqkn+SHU9A1DgRKasEPB3ACmZdAwODQ0NDg5K3R6S3pl0sLAsm8/v3AuQDJv7y9uvvP7Wi+PTo9MLc0OZyeTkoi/eG2jrPfnEk6fPXyzwfDQeibYGaQqLxXwnTy6fPLkcj4V8Ps/QULKjs5fyRgjK76Z8mNuDEF4rEdBjATlCNWgdNXKDxLIuLa2cPnN2bvno7Nrp9PwxlZ00ubxlIQ+Oh92DQmmwqexkk5msUiEyG12vtaktTovddf8Dcdd+AMhCocALkGd4rRWR6S0OTwgPd3g7E96OIW9Xiu5I4rFEoHvEgAftnugbH3z20Rff7rBlTJadix/Iav0a7GcDsiIKXioUK3G8NAg4HG8lvQGVyUKEw/U6XZPZfEiprGpRP1rb+PChWsknKUmDPP8xQEp6SslkMpVKjY6OZjIZqaurwsHeunXj1u1rIrAAgnRWVwDJ8YXzF04+/uSZ8exYZmF2cCIzml0lQx1UuP3DL658cfX6DsO4aTIQ9gT8VCBAHj06v7Y2Fwx4SBJPJAY7u/oC4fZAuBUnaMRFGBHcgNIGPKjFAwoL2aS1NcrVTXLF3NzCseMnp+aWZtdOZ1ZOm4iA3R0qAuRZkRFEAMjli4wASoNNaXYZ8KDc7lE6fM0m7GCjoqqm4QEBpLjnk8oJKYoMx/IAOrOtRWOykh4y3IZ4o0S0N9A9Euwbx2MJqn0Yj/RY6VjPaLY7ObnJgKSxJCWNBEF4EFjon2k/G5CVvBPPlgum2BInCMDxIuXzEx6/1o4YMaxGq2m0WB6qrT3YrNpX1/TwodocL3IARY6tjKz6UUDyvFjpA5C0JEdGRlKp1PHjx48dOybNh5Rq6xiG+eabr2/dviaIzA8BKQKTnZ9YOTo3MTs+PjfTPzqWzq4iVNhG+K5v5xgRbm5uEm7cG3CHgh6fD5+ZGZ2ZGXWTLpcLTSQGe/sG4+19bZ19LsyNuAgzSpoxn4kM64igykbJDI6qmoYj9Q1TUzMrq0cz2YX5Y4/NnriA+NoMmC8vglQ7DgA8z5cYTqE11sgN7ni/u22oyUw2m7B6lbm6vvl7IVPl0u4nE38ckCCC1PUyNpVdOHbSQflROkAE2/Fwp69zONA7VmZ32oYc/nYLFZVbsArjupUv8aKwywX8uuznu6y7eacKLHlWAIASw7n9fpfHp7LZGvT6arWq2Wb7fU3NI3Utoa6+YHtPXgAOQHJZK6OpfhSQu/IcZRsdHR0ZGXn33XclOdZSqZTL5aS9e/Pm9Vs3v5XGgAocX349DqS0x+jEUHZ+IjM3MTY73TWcHMosGFDa7KLvlFgO4ItvvvEHfZQXD/gprxdbWJhcWJj0ekiSxIeGkv2J4Xh7X2tHL4ZTlbSHAQ9KMWSjxlrTKGtokWWzc0vLq+PTc7NrpydXzxjwoMZBbfNQlFwvUQSAfKGkMVrrVWbE1+ZuG6pWI40GZ4seqW1Rf6/hQ7qo+yyk/CEgReme8tI31nd2GAAD6lKa7P72XizUIT2Y6I4k2TqIxxKuSJ+FitroyJ0SfH1zW9J22aXo7rfH03/YfgkgeZaTHFe2xEhhJMcJIoDb7zc7MbXd3qDXH1QpavT6P9bV/eFQ3TuXP3//0ysMwE6p3BLCccw/4rJKuzOVSo2MjLz00ksvvviiFOhXjpFvv71688Y39wLkVHZ0YS07u5KdXl7oSacTmXkD5kXcgR0BOIB3PvwwEgsTlNPrISgKnZubmJ0dpykcx10DA0N9/UPSCelAcRR3o26/3R2SYki5mVCYnA0yVZNcMTU1Mzu3kM7MzB97bObYOQMeNOL+Gzv8RoHnd8cBlUpsMNoa7kw0GRxGIlRnQOVmol5llgDJsPweAQTxAQGkKIgCByAUmZIk1Hmooelwswyhg3ZPFI/0OILddEeSah9GAl1EfMAV6SOivTPHzg6OZyWulWEYlrnn9N4H2H4JIEuForT0+Z2cdDPeeOOtjz+5bHU6TahLh6INen2VWrlfLv9ddfXvDhwpAkg02q4Ka3mo408DUhCEO3fu3L59u6enZ3h4+Nlnn33xxRe/59F99dWXZUCKAvDCXUCKPAC7uDKzdmopuzY7e2ylJ53uHcuayQBKl8XtLz73nD/oc+J2r4cgCHs2OzY9ncYxB4LYenv7e/sGO7oHe/qHPd4g6fGjbr+VCBjwoNrl0yAejY1oUmgaWmSp1OjYeCY5Nrly+vGVc88gvjbU3/rxlZuXr1zjy6QUCwBnzj/x1Etv1qotcivZZMHlZqJWYWzSmLcKbC5f/I7S6f2Fxh8tFBEF6ZAURT5fLGzlCzc3tsMdXfG+hBZxaVGaiPZaPG14LEF3pa3+LldswBXpQwMdKjupNDklmXNBEH4D5D9kAscXcnlp6XPbOwCws5NPjoz1DSZrGlvMTkxlsx1WKGq0mgMKxe8OHfrDwWoGYIvhJQJNAPH7pXPfRWPFWS0UCp9//vnly5fD4XAikbh27dpXX31V+ZGk+3Dz5vUfASQvgMiXmNzc4vTS0YWx2cnM4kJrYrAtMWpAaRvhYwBYgNXjJ3ASc6BWv89NEPbjxxdXV+Y9NOF0Onr7Ej2Joc6egb6BkeH0eEdvgg612t0hAx5Uop4Ws6tRa9YYrXKFKplMJlMjAyOjy6fOHT33jMPfikd6Xnz30it/eZ8HEASBY0sA8MXXV6/e2mrRIzIL0aBHj6istWqLyox+eW19M1dkWL6yAA8CIHfvLMuWpO/xAHd2Cle+vYFQHpnB4Y73W6ioI9hNd6XtwR4k3G/1dxHxAbmVtNGREsBOSaqCFPjveFJ73uLH/KkHo6jgF6Q9BADh7jRIgGJJIOkA4qRMdqxFY2rWG9UO9JBS+VBD3SP19X98ZP/eqFNS3/jpDvHKT5999tmnn346kUh0d3dfvXr1ypUrktyDIAgMwxSLxWvXrn399RWpkhJEXkrGlL8EYe3Y6vLRtan5+dnVY8HO/mhPUmF2GBz4NitwACNjozjuciAWHEOciHlidHhidJimcILA2js74h3dbd39Hb0D3YmhvpG00xNGvFG1y2ekIvU6u85BNMhUdfWNnZ3tmcx4cnTsxPknTlx4xh3rCfSll889t3TyPA+Qy+WAK0kpGU4EnR03EQE9Fmg2YQeaNHIj+vjzr158/hUOoMABD8CwvJRi/eFGvMcm/Oc1KTVVZsWlhyRAk1ylMqMOOmKjI/6uJNE2bPZ12cIDWqpD6QrryJiVjj329MuPXXyuotYrDf/cFewVBKbESg6a8J0VEXc1fu+jJfpR+9mAzOd3JFKb4zgpA1JkAcU8dqfHjFJqi+OIXN2o1e9rbPp99WGTG3dgOEgeyK7Q2PfksL5noihKv5nP51dWVubn5+PxeFtbW6FQ2NzclFzWYrG4ubm5vr7+5ZdflsUgdlkiji1VGIWVtdWl5aOZ7MLsyolwZyLcNWRE3WaUzLMCD9DT1+tyoU7URmIIhlqnJlKT4yNSDNne2RHv6Ix39kS7egbT6c6BoUBHX7B3WOX06smAzII1as0NMmVtfV00Gp6cnJiamb747Avnn33R3zmAxxJDc8fSMyscSEQ0J03UYUWQ6yxKG6Fz+fVYQGEjmnVI59BET3IiL0KBK8vsS2QG/70Ye8+Gu+9MuvWFQoFl2VA4anFgMr1NayctVFiLRRyRRHBozt094UvMWPzd9QbMSoUtmOf2Vl4skwUcAMdzRZbJS2NaQADgdr2h3wC5y8cAx5Ur9HkAxEkZLJjW4tIjWFWTvEahqpLJH66vO/b4+VNnz0nkYQWQ/4iAiiiKd+7cSafT6XS6v79/YmICdh+60ivk8/lCobC1tSXpglYAyZQKAILAsxzHLa+uzM0vj05mpxePBtv76Gg35oti3kBJAFYEr9+HogiOOQiXncSQqYnUeHoIcyEOhz3WGg/F4r5wzBOMDI+NdQ8lBzOzgzNLWjygwbxmd0hldbaotI3NTRRFjo6mxibGT517fOnkWRsd1hMRPN7ni/dyACCI5ZlzIs8DtGhMLSanHguYyLCRCDRqbHIjqjKj6wWOEcuALNP930sL3YeA3HuXK8/f115/84133rfjHivuRbxRrTNgD/a44kP2UB/eljR5Ow1kVIN69Q5KoqlLDCeCIGn28jzLMeUSMXaXxfgNkCAF6xzHCSCKANsFZn2zaEZwjdnZrDYbHHiNTF2rVB9skT1cW3s9t31rY/N7TMw/qBvPMMzIyEhXV1c0Go3H41KBTuWlGEbqGimjVODZvYDM57a3t7cXl5eys4upiemJ2WVfvNvpjbX1j3QNJqWZIjbUiaAOgsBcTjuOITOZsdH0sNPpsCH2cLw1EIlS/pDL7RmZmBidmc0sHevLzBmpSJ0BqdPaGjQmuUavVKucTsfoaGoknVo+djKzsGoi/HoiIkcoPeIuTwDnSsAzewFpIsMa1Kt2UE1a+xGZvkamlXoCJaVWEUDkf5CnvQ8BybLsD+XkpKtoVmprmlUWzOMMtFHtw45wH9mRwtuSztgg3jqkxwJGp+ftjz9/+8O/SZUkXFlES2BLTLkuhf8+9XDfrc+97JcAsljMs3y5Pf/8xafPP/Gc2mDTWbE6mU5pstfKNVVNLX+sOvzfH3qoBMB/V+ev4pH+nfcQhEKhMDw8PDAwMDU1NTMzw7Ks1HIFADzPb2xsrK+vF4tFCaLSCSkKHMeWRIH7+qsvr1y5Mjs/l51dTGdmxrNLwfY+zN+6euaJtTPnpG4Mo9XmcKIEgaEo4nTZ5+eyk5MTbjfhwrHWzq5Ia5snGCE8fhdFRbt6vK3dWKQjnpxyRbuajKjK6qxrlqu1GqvVPDk5MTGZOX7m3Mrp8+HeJNk62GjGZHqEAyl0Lk9lLfHQrDbWaaxmd8REhvWYT20lauSGGplWYn23Ckw52OZ+UOt7f244qfatklWWeDiWE2RyZbNS26IxWXC/O96PBLrI9qQ91OeKD7liA3oiokbcdLQbpUM5DkoC5JkSL5bLryqH5G+ALBvHMSxbkpZiY6dA+UOBaIfSYGtWmw/VK460qKoaZH8+UvvnI7X/a98+abjK9vZ25c//bn+DRANIn6fT6Wg0GovFXC6X1Och9X+Iori+vn79+vVKuaMESJ5jQOR5jnnrzdfffPPNicnM7NzS+PTceHYp3JnwxHo++Ozq2x9dkjJdZjvicKIuHHO5XAhim56eHM+MkZTbhWPRtvZgNEb5Qzjta+vp6U+NUtEOZ6ht4dyzvZMLLWZXrVJ/uK5RrdUoFLKxsXRqNL109MTC8TOtg2Oh/olavaNOYSwDkitJgNwpsiYHITO7bJ44Gesjot02MnS4WVvdrC6VZ2aVVT94lhO/Vzhxf264Cnsn3aaKIPLZs2dPnb1gsDrkBjvqiVqoqN4dN1CtSLjfFuh2BLvt3tYGPVKvtUm1O9KFs1LR5Z4Ssd8ACbAbQ0pLUWAFo81hsDo1ZkeTyqQwIg0q/eEmxf66BgPq0iEOaVqwdEJWqBr4B8j9XC63tbU1MDCwuLh49erVnZ2dvQ1ZALC5uVkeYC6ZyAOUM1dMqXD+3GOPP/74SDolAXJ4fMYb63KHOzdKcHM7J3F2iAuzO112J4oRuMVmHUmnkqkRF0ZYHag/HKF8foymnW630W634aQJo23eyNKF52fPXBycXk6Mz8g1ehtib2ysT6WSydTI7NLqxPxKoGsw2DdepTQfbtJI553AFEDkeI4pcuLQ2HS4dwQLd5OxPl/nIB5or5Eb6hR6qWu+VPHCeAG+l6e9bzecdNO/4yIJnMCzW1tbiIuQ6ywoHcLDnc5gJ9E2jMUH9e64kW7TExGlw4dH+q5usR989pV0v/JMeSJ6uYi6kjOTXvb+XJ8f2s9XDJC2Ps/lSkUOwOXx6axOpcluxb3+1h4b4WnWmmrkykhnT7Srp8Df1S+SzsZcLgc/WcgvlcVJn2ez2ZmZmddee+2VV16RviNpBfA8f+PGjW+++QYq2BZ5UeCkALJUzK8sLx4/fnxweGh2bimdmekeTKN0CKHCksxZgedZEZwEaUOdNtSJuSmj1TI0PDI4kpK+6Q9H3F4f7vFgNO2PRt3BsLe120wF3e0D9kCrr3Mw3D3gwN1ev08ub5menszOzZ48e2HxxGNtQ+PBvvGDClN1s3avyyrwLA/wzEtvrJ5/1tc5bPPEiWg3He1RmJxqi1OKIUsC8AKwkqTi/e+ySsGFdKM3Nsqt2MVCrpTbApHL57a1OkOTQqMy2g0obaXCGlfQ7O2wBbrdHSMmT7sGj7TYvVi4O96fvL65wwFs5ksSZ1Ms7pER3T0k77u00L3sF+YheVGQSqIUBpPSZG/UGhVmR41C16DSy/SWA7UNN+5sf3Nz/Zep5UskKsdxa2tr58+fv3jx4oULF6RnrZRuEUXx6tWrn332Gdwto/vODj66tjI/Pz87P7e0fLSjdyDWlTA5KRsZLJZbwEQeAHFhNieOYKTaYLa5XInhVN/QCE77MMrrC4VJj5egPQ4MdxCEDSdtbr/NG0GCHc5IJx7pIsNtnmCEcJMajWp8fHQ6O/P408+duPDUwuknBrPHW2yk2oIxIrAlBgQWBFbg2TzDr+fYm0XQoF67tzWaGPW19jdqrLVy3fWtws2NPAewkys9SDHkj5kAIscWdgSeTaVSbV29Sp3JgnkMKG2hokR8AI30e3vG0Ei/Bo84wn1Kh69Zh0gKrnn2rogrUy7i4SqH5K8XkNIJWWRKf/vi8w8vf6Y0W3QOTGlBGrXmOpWhVq55+GDNH/68nwdghF8ilb+5uSlJP+bz+d7e3sHBwVdfffXSpUuSyyqFJTzPVwRad73fspsnVQisriytra3NLcwvLR/tH053D6YtmMfk8kqzGaWxzShOuNwenPapDWadDUlNTPcPp5wk7STpYDTmCQQJ2mOy2REct+GkhfBa6JDV14oE25zBdjwYpwNhwk3qdJpMZnw6O3PhqWdPX3x27cKzJ599s8HkuntC7uYheYAdFu5woMcCRiKEhTud3niT1lan0D/10utPv/AqByAFRw88IHOb6wDC9vb21nbOSXrq5VqXt1wqgIZ60Ei/KzaARvodkcQRjVPv9N/c4aXSywIHuRIjlMsC7lYLSC/9KwWktASFUnF6YS41NdOk1SnM9nqdsUFn2V8v+/Phuof2Vz9adYSH/9Dgivfff//SpUs+ny8ajV66dOmjjz4qs6m70yAuX75cGWxe/q9EXspACjy7vLRw/PjxmdnswuLq8GhmcHTKRvgkqQiJHuABnARJ+UNUKKo0WuRG8+DoVH9qDPcFcdrnD0dIj5ek3DbUYXU6zU7MhNFG0m+ioxZv1OaJInTQG4rSXo/Vas5mp6ezM489/uTJx58+fvGF2dPP6IigxoqzUqsaVwKuJAocD5DjYFMAIxHSoF4TGTS5fA1qix4hEqOTieQ4t7ulOIatZHEeOEBC5aJYli0UGYPVUVXXorPjGhvhjvU4/O02XwcS6rX4Oq3+Lo0rrEMDM6vnSgAFodzUJpZf5DdAAgCAIHAiCJzAuyhSZ0NqlMo6raFaqWnQWfY1yH+3r+oPjx7684HDIoD4iwqDJci98cYbb7/9ttVqNRgMN27ckMpxKj/N5/Mff/zxvU5IUeBWlhfX1tbGMxMz2YXB1PhAetKIunWIuwB3AekgCMIfIkMRhdEm01vivYM9yTFvtNUdDFP+kAPDaa+H9vuMVpve7jA43QbCZ6QiBndQ5/LqHITObNMbDc3NjYODia6e7nRmenB8emh6KbV4xuKNI+4QC5Db3qmckBxAnoccgJEI6Vx+Z7Dd5Wtt0SNVDYpauUahNW/kiuVxJA9EDPkTls/nNzc3yyUlLsJkd1qcbpOTsrtDRtxv97bisYSRbtMSUbu/W27xaBDfNg87/F3dHU5gfwNk2UqlggC8CKAxGY7I5I06XYPeVKs1HJSpa1SGhw7VyLRmpcbICxJD/UtAyfP85OTkmTNnIpFIPB4HgC+//BL2cLPb29t/+9vfrly5sqcKb5eZFHkAYW11eWVlZXR8LDOZ7RlItvcNq8yoxkaU9gDSjmFO2of5gwqjTWlBAx198f4hPBDCfQFPMELQnmA4FIiEdSaz1mrXo6SR9BvcYS3uU9pJmdFuRpx2B2I06rPZ6fTY6MzC8mh2cXzpxPjq+Sql+WC9slwYIHLAM5LLygDkAJR2Su3w+LuGoj0jBpTW2rBGtUFrQlgAjgcBRBDhAT4h19fXJeQwLJ8rcV98/e03N+8o9FY9QugQt9HpsVJhqWHSQEbldp8Rj8lMVBFgkwEGYLvIFjlJJJ8DYHcxCfCrBaRUDyYCmBBbs07foNdXKzWHlZp9TYo/Hq7/0+Ha51556/kXXxOl4RrCz14kSQf51KlT586d8/l8CIJU2nYrgNzc3Lx69er6+vqe7sHvn5ASIEfHJmMdPZGOPpUZ1SFuaaR2ied4ACtGuDx+3B9RWlCNHYv0DIa6EkaUsJFUMNYWiMUisSjl85psdgOCGl1UBZAKGyEz2htkyha5TEp79A8k0pnpgbGpZHZleO6kVBjASBkznhHZIseWeIASwAYPjQZnixmn2/pjvSkbGQx3JhC3D6eDFZf1Aatl/Z5J15gvlDhelK6IA2hSaP504EitXIf54gvxecQAACAASURBVFYioHFQZKzPFepRoX48PCC3eJ55/eMLz79RAtgqMEWOFcvH42+ABAAQNrc3bty6abRbtXakRq3e19jyaGPLvibF7w4ckZqtRACBB67A/wJASpbJZDKZTGdnZzQaZRhme3u7kguRynQ2NjYkOY/yH4i8dKowpUKpmJ+bnVlYWEimRgaHUv5Ia7x7wEEFJXUzHqDIsRyAnXDT4Zi/tUuL4AorFuweivQM2giP3U17Q1G33+8PBiif10W6EZKyEF4j6deTIR3h1zo9WgRXaA1Ktaq5uXFsLD08kpycXRibXZo++lhq8QzR2u9v7eNA6he9S+pslcRtALu31UrH8EiXr7Xf5YtbME9Vg6y6XrZVYKSGmAfbZb11+w5fvgsiKwIPsFVgaxplZpSsapBZca+NDDbqEZsnSsb60ECXI9gnt3hRXyfmbytVRpqx+R8C8sFA5C/o9si/9/5fX3z1tRa12uTCatSaAzLZIYX6T7UNTUbLHw5W3ykwuTwrMWGFrfzPXSO2xPAsNzKcTPT193R1d3R0VMrlyr/Asnfu3JFyzdKEKREABJFjS8CVijub+a07k5nx6enp/sRgZ2/CHYh1DY0F2/sCbb1S2QfDsSVRRClvqKM33p80oLTciFLRjo6BEX+8nQ6EnSStt9hxyuuPxD3BCO4L2tx+I+7T4j49GTASAQvhletNTQr1kdqagaHBrr7+1MRUMjOdWTwxtnKuTu+qkRtyjFAqlXiOkTqwBBG2i1wJIJFZ6ExlfZ3DdNuAp60/0J6oU2j3VTdIeTZeFFj2R0gdeED2G4gAHACzm8PIlRge4J0PPnnng0/kOktVg8xK+qxUiIh2O0KdRndMT7ZavV0NeleLyVkCKEr953dJnbuZjwdhdX4CkBIM9qZ3paHwogBnz138y7sfaq1Ik85Qo9YcUiqrVKo/NzQ82tD4p8NHGCkW4sr9yD9vmSRCu8SNJAZHh5IBj7e/t29nZ0f6Sb5Ynkp/7ZtvBY4XOF4Qyj4PALCFHRBLuVtXc+vX5qcnpqam2rv7EqmMN9aFB9q6h8e7h8elyiERoMiD1UW19qdjvSmVBTOi7rbu/lCsraOzOxZvs6GY3UV6wh3uUJsn2o77I1bSZ8C8RtxnJAIG3K93eRo0JrnBur+uoWd4pH84lc5MpyamMgurIwunGy1Uk8FxO39XxUNq+BABWIChidnU/Ak8lsDbkr7e8UD38MPVdftrm6QAqayoIEhzibhy9/0PKsXuX+N3a0Wk8lQRYHsn/+mXV/768eVmjd6CUS0mRGHHifY+DRl0RPotwf5me6DJSjcanJVKuq2d7TLRKu6u0p4igfva7gnIyohy2C2AKpehiuByedye8KOH63UOrFqp+V9VVf/z0KGH6+sOtrQ8fORIcdfnEhnhlwCSFYAVFzLTq/OLyYHBzPjE9va2NCS8yJQAQBCEr768wjEscDxIJI30D5fyIBSuXn7v288+mplIz8zMxNq7OgdH8UAbHmibP/bYwtHTjFgeVcCIYMW9bYmx1sFxrd1tRqnWzp5oPBaPxoLBoNNF2l0USkcQKmx20RaMMuMeE0brnLTG4VYhbhXibjY65Bb0QIO8fWCoIzGUmphKT2RmltcGsmtaImoiw99slLaLXBmQAluhdp556Y0X3v7Y3THiiA27O9Pe7qH9jYpqmaq0u9vKtL601QQBdoe0g/AgYLLi6VTEB0WA9a3NAsvVyhT1Ko2VCiDBVqy1x+xvVZFRDd2hxONGT4cK9X/09e33Ll/Z02O1u0q7ccFd9/W+tXsCUiJLKsXBlYZGEaCxUSVTGo40Kc0Ysb+p+Q9HjlQpFP/j0UdazOY6tXqjyOxWSf+SE1LIFYGDs0dPPPHYuWMrq6dOnNz9SfmZKgjCp5f/9kNAAlcCofCXF59855XnJkeTCwsL0fbu1r4k6okSwfY33r/81vuXOACG5QURSgJYcW/nUKY7PWPBAzbCF4q1RWJRL+0hCIL2BDAqYMZ8ViKgsbrMLjdCBx2ekBH3qRFSYSMUNkJhxZQ2V1WTMtLdG+nskQA5u3ps/vRT4USmY2Tmq9v5r67d4qUuhWIORE4UOF6A6xv5dRaI+IA91Ee0J6mORIsJUZjt325uMwCsKDkCPwbIB+KQrET9FQF7EYADkQdoVGkON8uUNpcSIRROyuxvVeDBJjQkc0Y0RKxajUT6Ur54982NHZbbLc/69QBSsorjWqk+5QVQaS0GM1rTrKpukf+vR/f/4XD1w/X1/+/+fYnJyd5UOseL5fX6BU/0Xe7iicfOffDue9t3NjbW7wDArVu3Kq8kCMJHH3wo8gLwAkgxYTmE4IDLXTy99vT5U1MTqfn5xUhbV6xnyEoEECr87UZhfbvEilBiOIbld0q8Fff2pbODU0sOOur0hD2BcDAcwpwuFEXDkVZfuM1KBGx02OSk7KTX6Ys4fRErFdI5abkVbzY5m42OFhNyqFnljbd5o63pzHRqfGL+6Ink7DFnuDfYk3rl3Uuvv/1XCZCVHZPLFxkRigBWb7s91Ie3DWOxbrsvbKcCL771nnRC5gp5AMlT/TFA3ue2F5CVRgWpEjM9nR2fX2w0mPc3K+UIoSX9Bk9c52nXe7o0RKzegLWYnCozul3kdskt4TuYfLABKaUZvtfmXyqxDAsmq0upMR6obdhXW/9wdc2famr+2+9/v6+x8dI333z4xeccQIkpd8qUu9f+cROhtJ0DTnz6whPL8wvzM9mZqemNjQ3pnokAAogsz73zzjsgdUVIJ2R5s7IgFE8tZ88cXZybmchkpsKtnZGuAaPTo0eITUYsCVDiQRAhly/e2sxZce/g1FIyu4pQEZQOVQDpdDojrR2BeBdChRFv1Ip7rThtIbxW0mcmAwbMq7STzSbnEaWxVm081KzCAyHcFxybyiZHxxaOnZw79aQr0ufvSp556qULTz3H8VILkiTzA7l8kQUoAhjwoD3Y44z2oeEOb2cfGW6bmF/JSyGxwO8CUngQY0hxz+es9CFlhreLLAPQqDXua5A7Qm3NdtzojempVi0Zlzv8WiyktBF20n97h5HmSQLAD+joBxeQlSFTlS8B4KOPPvnk0ucqraVRrj7SLK9ukT9aW7+vvv73Bw/+/uDB0q7ydKHIAEhhz8+sLhdhZ31j+8btsydOnTt95tPLf/v4448Zjt3Y2pQAmSvkN7e3XnrpJdgDSA5AgiqIpROL08eXsgvZqYnMVEfvQLx32EYGDQ6SKbNzIALcXt/44up1K+4dXTienF0zk0HEHfCHY4FQ0O12kyTpC0WpYByhwlYqZCG8JiepR0kTRlvcQRsdNpFBnctb1aI9LNcealbZ3bSdoManZ4fTo4vHT51+9nWqfTjUncosnsgurnK89FCTpAyAlzqtAIy43+ptdwS78UiXp6MfC7XTsfaNIlv+J0Xxu5h8cADJccKe3ru7QGJ5jgNgAP50qPqR+iY9Th9Wm4x0VIEG5Gig1oArHb5GPdKktY1nlwZGxr4TSf5KAAlwV5J4fX391q1bY2MTiYHkoweqaxplB4/U/2HfgX996E//tm//Q1WH/p9/+115ZDEvVHpJf4HL+sHbf7383kfHl4+ePnbq26vXvv76G/GuJwvXrt/86utvzp9/HKAsM19+E4EDgQGxdGJ5dmV+ZmZ6cnwq2z2YjvYkHXREkn5kdjf2pc8+f/P9j0wYnT1+fnz5lI2OEKFWTzDipimapikP7SJp1O13+GJmMmBwuo0oYXC6TRhtJgNWKmShwlY6Uq0wVCt01TKN0YkZEKcEyJVTj6XmjuqIIOpvdYfawq2du9PZynqQ0oUURTA6PUbcT7Um6LYBmydqIvwGp3uzKEiAvDttYVfj9IFhEQUReOFHenRKLMMI4rXbG55Ya6xvsFqhOyhT68mA3h1FQr1aLGIgoworfkSmb9KYqxsVD+rsur+fh+R5XirmfvPNNzVavcXqeGT/4bpmxUOPHvzdnx/986Hqh6sO/+tDf/r9/n0MQEkUS3zZnWCKpZ+9YCI8/+Szr7/46urCyplTj+1s5W7dWhcBihwvAfKzz7/86ONLR48eF4TvAFLgWWALIJZOrswtzU5lMpnk2GRrX5KOdltwvxX3lgA2dgoiQIll3nj7nWdefk2PkkuPPTVz/Lwr2B7qSuC0z4Y6SMpNeWgL4rS6KFewzUqFlBZUZ3cZnG49SqoRUmUnNCitx3wNOludxlSj0GntDrXZNjaVHU6Prp05d/Kpl9qT0z2jWTLYitP+8mghngUoj45hRdgsClobprWT0f50oHtEjlAKK66yYDkBWIkLK6/bAwhIEYAXgGV5nudFsfwhnWyMwHMAWwx3K19s1ptr1UYlQsjsbkew2+iOWemYxR1SI+46pUlhRB7UGa9/54SE3Zlw8/PzY2NjFqtdqzP9j//5bw89euChRw/8258e+Zff/f5f/u13Vhwjg4FbW1uSKpFE3JeK+Z9wIb4nGiCp6AscPzqcnh6bvHjuiaeffGZnK3fnzqYgQokXihzPATz9/AsvvvraufOPi7A7a1l6B64kuazL2Ynl+Ww6nR5KT0S7B/1t/agnanJSjAiCCFL13eLq2sqZs2oEP/rEC/OnLyazqyMziy63x0USOEk4CRwlKMTts1IhGx1W21wSII0uSu/yaFFKaSflVrxC6sgMJpnOmM5Mj4yNLxw7uXjmosxCyMyu6ma11oLyu2sogYphGBEgxwgO0uekAu0DY+3J6UYTYcSCCpOrBLC+XeIBuLuB1oMWI33X+97jsrIlKZIsAmzzYr1a+0hNg8ZByCyYhYqqHR5nsFNhxeUWrElrU5nR88++/MJrb7O70+NFAClffb/bT52QFUxub28nk8l4PL7vwP6qI3USIB/eX/W//e//R7yzp7O/nwG4ubnJAxRYZjdpKxTLY5J/3O4FyInU+Nxk9sKZ8xcff5LjhGKJrVQ8cgBnH3/i/MUnX37ltQogJZiVAckXlmbGF2en06Pj/SMT/rZ+urXPgNIKI1ISgOUEadr2QHJkfH7RRHgvvvruiWdfmVg5PbF4lPQGSA9NUm7MTTpJ2kH57Z6I3RPBg3GnJ2hz+6U8pBal1A5K7aCaDIgEyBa9sUVrkFjWhWMnx+aOPlwrb1BbNVaXHffc2c7n8kWAcpejlBbnATLZhdmltf701OD0UQXi12Oheq2tBJDnpeqwysI82ICEvZcmgsAD5Dnudq5gdGIqi62qSdmgs1uoqNbps1DRFpNTaSOajajeQT1aI1OaHNfu5DiAIifueYTd3/ZTgCwUChKpc/v27fb2dq/XazSb5GrdH/687//+l3+VRgNwAF98fZXfdR4KpaIAPIAgCFzhFwHy1NGT6YG0nwoEfOGbN+5I23enxHEARR6Wj51cWDn6+RdfiwD87kQMgWeBZ4AvAZtbzE7OTE9KgPTEetyxHpnZ1ag2sWXRdL7IlDyhkK+1vclgO/X8ayeefWX62LnFM4+TgZDb6yEpt4skEJKyub0WOmT1hPFgHPOF7VTAjHu0KFXJQzbobM1Ge1WTskmrb1LrKmmP5dMXI/3pnpFprQ3TmB38bo3R3bwRz4sA737w8SefftGXzPSOL7VYPWqH71CLMS+UWbG7xP6DCEj++4DkADgRWEHgOIFlRYEBePW9v77xwYd6FK9WGKxU2O6JWqmw0k5pUG+DHlXaCK2drFcabm4VK3OXRYCNze2ffPP7wP5ODCm5ATzPV1VVPfzww19c+fLTL69Uigg3c/nK8bWd22H5sqwtxzG7Igs/G5D9XYnR4bGR4dHUyHghzxZYocAKHMBGrnjt9sbMwvLo5IzEejOl3XJzjgGRE5m8WNxanpuempwYSo31p6fcsR4y1qdFaZUZ5XYz0SIAguMmF96otx57+qXVp/49vXB85tgZwh8kvLSLJByYy+LCTZjbSPpN7oDGjlkwCvWGUW/YRPjVCCm34nIrXq+1SoBsUGvrFerUxFRqfGJ+5dj88fNUvNcb721QGZUGWyXOqdBj0jNu/c5mscSG23t9nSONZlrnDB+Wmb5eL26VpMHv96IQ729AivcGJMsVADiWZ7YK2xLdygD88eChR2tkzUbU4g6ZyaABD5rIcIMebTQ4D8n0ciP65Y3Nv176ggNY38o9GMHkTwGy0mNRLJYnNJVJQkHYLhTzDCvlACWmZPePBJ5nc/lNaZUZ5vtSuRW7FyDHkuPLcyvLi2uLC6sgAiNAiQcO4MPPvvjr5U8z2fnh0QnpKVAocrtvyYLI5TZu5davrS5kJyYmEsOp3pEMEelyBjvp1j460sHtUpcigNFuN2EE4o88+eb7J55/tWdstmd0SgIk5iYRvAxIPe41ED65CTG73FgghgfjFndQ43CrHZTO5a3XWltMSFWTslahqmlRjIxPjoyNzy6tJcZmQz3JtsTooUZlbYua3UMG7ta18gCCpL5H+cNYuFdHxO2ezmq59amX33vjvb/tHeu9C0LpDJE0vO9j+wlAVq4xX8yVeK4k8nlRONjQqLSgBxtUCiuuRtw6l9/sjrRYqRYzXq9zPFKn0FhdtS1q6alXLLH/EZGKfxK7JyArIbJUwsowjNRaemd7hwP45sZNCRVXr98QAbZz5YN0lzHjpBkpgnhPdbkfBSTPi6/++2tnT57LjE9LJyS/q1n67CuvPffq6yPjk4OpMemtS9LQcBFAYEFkr3z6yZeX3l+Zn8lkMr2DyY6BMSzUYaGiE8unMgtHGQFA5EWBEQG0ZrPKakf8kdMvvL761L+3DWc6kuOEP0j6PARNuSgSISkr6TGSfiPp1zkIK047PCE7FdC7PBqHW2JZ67VWuQWtalIekSkON7YMj04Mp0en5hZTMysnnnzx6Vfe0TmIRqVR2itb2zkolwSXDzopLUlQftTXicWSaKj/YIsp3jfWl5reYe+mTH9VgMznNiuRpKRpePGFF4+de0pmcChthBpxqxBag3oViLfFSjWbMLWDqmpU/9ujhxmAkgDF0oMQR94TkFJvB+xBpiAI27kdDqAklltLd/I5cfc3mVJBUmGUlphh80y5ae3H7V6AfPL8U889+cJf3njv1VfeAhFyRZ4VoMjDyQsXTz/xVO/gSP9wmhXKuYEyIEUORPbNl5597YWn5qcnJicneweTbf1pPNypxwLP/+Wjl958r8iJAILAl3gAhdHQqNXrMGr65IWZM0+0Dk10pyedXh/uoQiawmg3Snlsbq+e9Gtxr5X0WTDKhNFW0mejw1YqpMd8SjvZoLMprM5DzarDzbKq+qbB1NjgSGpiZm5q+VRXajo1s4IFYoQvlmdFKd0iXSBUxgGBACCgGGXCI8H+GXfbSJ3GpTDhSpMzx30fkCJwux8PMCDZne11AE4EjhHZzfwWB7DFMhslQWsnZWaXzulR2NxyK6l0+JrMZIMRV9qpWoXJ4CC3Gbi+vinuPvjua/spl7WiMl7xXcWKqAkAx4vibgdGZeQjzzG72Y6/U1t4L0C+/OJrzzz5wuuvvf3Sy2+UONgpiQxAnoeV0+dXT52PdSV6BpLb+d1qORFAqmbkik+cPXXu1LHJzHhmcrpvKNWaGHHHevQu7+fXt768tl7kylQTI/Ayg1FhtqP++OJjz8yffSaaGI0PpGwkhbhJF0WiNIlQtIWgdZhH46QcnpDU7YEH48HuoUDXoN0bk1mwRj2itOGHW9SHmxQHahsGRkYHkumxqdnxudVI93CgPVGvMttJPwOQYwT+7vHIFXc2YbeFz2RFNYivI70UHcyaydZ6DXK4WVspKtp7eogg8CA8AA3K92BZOQCOZfIAXC63zYucdLFSMFnVINtfL1PZCbkVl1kILR5otrhlNlphoxt1aHWLjvDFCE+I+0Wao/9s9vNlIP/RVOw/9CyXQlOpYvb69etXr367vHR0embhzbfff+GVt25uMd9ulO6U4FYJppZPj0wvt/YM9w6m8wVO4AFE4EtF4BkQSiCUTp86duzYsbHJqfT0bF9qois5ToRasUAsJ0CO4XkAUeRFgB2eU1ntTTqL3kHPnXhq7sRT8YGxtoEUFY2jHtroQgxOu4XEbW5a76KUNtyKe+2k3+4OWYmAAfNpHJTaTqsRd43K3Gx0NKgth5tU9Qp139DIUGpsdGImNT7X1pvqHs5o7W4zGSju9tQCcKJQArEEAiMhi+PBgrg1NjI5eyIyMGkgo3osZMB8OUFSBhAAWBBLILJQbomoAPXBs++zVpWztChwAxPpA42NB5pbquQajZPSEUGjO9ZkJrVoSG52q8xUswp56JFaXgRJIT2f24Y9Sbsf267/vCTZL5Dw+M8xqXi9zBWJIgBcvnz5vffeGxxK9Q0mX37tnRdee/d2XryeF2/k4ZsdyCw/Njp7tHNwfGBkohy77zqrACWBKaytrSytHR2dmUtNz7cmRuL9SYcn5PQECyIUOEkiUuAB8gKobWiLHjE6/TMrFzILj8V6RyPdw3bKYyYwvdOuQ21GzGnGSRNGG1BajxAmJyW1YlmpMOKNuQKdZKS3UY/IzK46hXF/bcuRBnl7T6InMTSYHEump9q7h8Odg1Utulq15WYRdkRgAKBcxFoAoSgJ8jE8RDuHqEj3wNRS69C02hloNBFNRtcOvwtIUQJkSQKkRDw+oID8cRMBGOByQklm1GodDq0T/1Ntk87lbTRjZrrV6G5t0OENWqxF42pSOhge8kUAiXXf7RkUBOGegBSlLvD/36/qJ+2/DJCSSZ6wJFX+1FNPHT9+PBSOt3b2vPXOR+9f/qoEcJuB979Yf/XDr3rScz0j07GeZGffcKHIAwBfYoBnJEByxdzcXHZ2cWl8diE1PR/s7A929lsIL+L2FUQoCcAD8DwvFYJo7E6FyYlQsYn5M6np451DU22JUS2C6p0OI+YwuBAdiuhRlwmjrUTA4CANDtKA0gaU1jk9RtxvpWMOf7vGQakRd4PKfKBOVtOoaO9JdPcPJobSXb3D/UMTQxPzZjKI+lvzADsi5EVBBBagBEKuAkhWgLXTT84ePTcwtdQztqh2Bg7IzFUy490TUvzOCfnrBGRJYDgQ/s//9n/9y+//0KQz1GvNaKBNZiF0eFjjCtbrnM0GXGEkZVps7cyzi6tn9xKtEhRZTmDY7zn7vwHyx2yvkFw+n19bW8tkMpnJ7PhU9tKnX3/yxbW8CDmAT65uf3R1qzs1mxibG5laGp2ckxZdYNi9J+TMzNRkdnYsOz+aXQx1JcLdA2bcYyM8BRHKuWOe5wEYAI3dqbWTdLRvfO70cGZtbO5EcmpJbUNMuAvxkFY3pkMRtQ0xON12d0iPEAYHqUPcGhshlW7JraTSTmkclMpO1ilNVQ2K2hZ1R+9AV99A/9DIYHJiNLPQOzKlspNmMnibgW0BGABB4ABYYL8DyPcvf/X+Z98ms6vJ2WNmuvXRJsPBFoM0ewcAAFiJQK64rL82QAJAvpjjQcA9HosL/92j++vV+nqtVev0KGxuBeJtNhFyK9Wkx2pkVpnBVScz3NnOiwBbWzsSx3GPCKsCyN9c1l2ThgJUACmK4tra2uzsbF//0EAyffmzq1eub5YA8gCvffDVS3/9oic9NzixcPLx50+ff6rssUoDw9kCQAl4JpudHp+aTk1lx2aXWhMjbQMpC+G1YFReKAOS47gKIA0oHe4aSU4e7UstLJ9+Orv2mAkjHF6aCPudftqIOdU2RI+SViKgNDk0VpfeQRlQWovSagelQmgVQtdpbXUa66EmzcF6eU2zKt7ZG+/o7u4fTAyNTWZX+1LTZjJARLpuFmGDBQakEQwssDkQpYmRwImwWYScAH3jc4nJZTyWOCAz12rs324yd3ak/O0uIEXuQY8h72miyAsC982317+9uV7dJJPpLYebtU0Gh9kdMRIhud3TbCJq1Ei9Bj3YpK9VlPNMLAclhuMF2NUWqNg/e6HFf/EJCbtcLsuyk5OTExMT3T2JxHDqy69v3tgsFQB2AE4//cbRJ15uH5rqTc28/te/vfXex+VNyfFSgQ5ACbjS/PzsxPTM8MRUemahfTDdPpg24x6Tk8zx3wek2oYaUDreN9Y1lI31jJ+6+PLKmSdtbtrp95KRABb0Wt2EzuHUo6TR6VGZUY0dMzo9Rtync3nVDkoi3w8rjEdU5sPN2qomZU2zKtjWGW7t6O4fjLV1T8+vjs+ttg2N94xmv93hrm7ky+UR0uNDZIErAQAnAgNQAvB3DoT7Rv09o9VqpMnoev6N9196873y74vsXQD/KgEJIJQKxXy+KAIcqK7dd6ROprc1qC0Wd0iPBbR4QGaja3XOBiN+RGtvMTlf+cv7b7zzPgd36+lEUdwzlfQ3QP49KxQKoigWi8Xh4eF0On36zPmVYyev39q+emvnxja3A3D+hXeefuPjrpFs/+jszR1+M7/bLS6ROgIDQoHJb8/Pz07Nzg2MTgyMTcX6hqO9Q1oE1yNYXiinaliWlQApM1q1drItMRHrGfe3Dl988Z0zT71kxkkbRTq8bofXbafdZpw0ON16B6VHSaOLMmM+A+ZVOyiZBWs0Yw0mV53WVq+z1ylNh1vUhxvkVCjqj8S7+gd7EkPLx06lZ5YCXYNktPu5tz58+5Mr5fIIQeoRY5n8Nuy6oAUAzN+KBbvaU3N1eletztk5MtXRnyynPfYAkt9T9PNrMXE33SwCw3AtMlVVdf3B2maZ3qa04c0mpxYPqF2+Jqu7WuuoM2IHFabDLWqlwfbN7W0p2yQt193+0n9iKEr2XwZIqasLdnMeADA9Pb28vNza1tU7MHz12p2tEhQA8gDZYxfHl88GOpOR7uRGCYo8MCwUiwyI5a4rkcvlNtfn52ezC4uJ9HhPcszf3utv71WYHRorWhDLgGQYhgOxBNCoNaqtePtAJtyZ9rcOv/T25WdefVfncEqkjtWN2Wm3zU2bMFqHuI0uyoDRRtynx70alFY7KCXqUTm99Tp7oQmfjwAAIABJREFUgx45ojTur5c9fKjWTlA47Yt39vQkhs4+8fSpJ57LrJxqG5q48OJbz7z67mZRAACRLQJXBJHNb90BqfqPg6IIqCeKeGOJmdVGk/uQ0qayk41q0x5e51cNSJHlxBIrXfmrr7z5+htvt6h0B2ubtQjeoLNpUFqGUE1W9yEtonVHag1oVYuuXmkoARRF4AC2C5Xizd8A+fes0gAhfbK4uLi2tpZKT4xmpjd32PUcXwLYBjj/wjvHn3w13JMOtA+U9rptu2mPnc0b6ze+XVycn8zOdg4Mdw6mfG090d4hItTq8oYYKKc9ACDPlPICNGgMCpMzObXqiQ54Y4Ov/fXz19//VGN36FDE4EJMOGrCXSaMMOMeC+7XOAiNg9CilNZF61xeDebVYH4N5j+sNsss2CGZ7tHa5iMtKpcvYCfcnX0DPYmB0+efuPjvr+LhDk9b/9D08sj0cmXw+q4XWgaYdEhqbZiVCicXTlSr0Vqd89EGzSPVjQVWEIS7vy8KHMeLJf5XB0gQAVgeROBZTuBEEOGPD++vqmmqkWm1drLJiOrcgSYrIUPp/WpbnRk/IDc26OyXvr797UaBBdjYyUE5LLo/5LD+KwFZSd1KY5XX1tbOnDlz/MSZtROnJcKjBHAtJyydeW5y7UKwa8TX2l8EYEQoNycJIggsCMzXX1767NJH09OTY5NT0a7eaHeCDLfRsc7E+ExidJIB2CmV/2KnWGAAmvVmlQUbnT0e6xmP90785eOv3/zwc4MTM+EuM+G0kC4zgRlduOSyahyEFiV1mEePe7W4T4v71C6fyuk9rDY3WVwHZdqHa5qqmuQI5TE7sdbe/q6+/jMXLj7+/Mt0a6+nrT/QmQx1DjEg7a29gCxXouxwosqMmsng0Mxas82jdPprNfY6pen/Y++9guI6u73Py5mLuZ2quZi5mIv5bqbmm5r6znlPdJYlEEHkbqCbzjnnnOhu6Nx0bkJDQ0NDk4OIQgIFUA6WZUu2kiVb0cqEDjs8c7EBy37t95ypGYd55VUUhV2IYm/2b6/1rPBfeRQgCALgPICyAM5jOsvvFo0A6/3IQ1vZt7OltXUNVbUNBBqnns5tZIubRKoGvrJBotlPYO1rYHxSS6mji6Qmh1BlxDr7X7169SMa/wTyl2wPyBcvXiAIMjk5OT8/v7J6aunYcRiATQhsIuD+y1zX0Fyod/wXgSxsX76wdnbtRCwWiXZ0apvtWqtDpDUL1MaFk2eXTp7Jg51OHQBAFirkAcBRmQ10QUf/ZKAjE+oauXH/xee3H2JAMqVCtlzMkkmwMySZKyPxpRShnCpR02VailRLEqsJQnUDX1lKZFTT+UW4po8P1RZV4+hCMZnNtTjdTq9v/ujRhePremdA1xqii/VMsXYXSPDXQEIAqIw2nd0X6h1tEhsJQv1BPKOktmknEHjr+7ErfrcMxRqW0Lc77jKZkeGRiQYSbV9ZFYEpqqXxCUI1RW2uYstKKMKiBvbBBtb7JTXvHaj4/k0O3mnGfutV+Fa14w94O3/Pskc+n8eYfPr06fb29tTU1OTk5ImTp48eP4UB+boAHm0ifePL3aOLvxiywrnVo3NLczOxWKQ90b0HJFehu37/8Zd3v8sDkN3pfQEQQDdhtJZMx1N5icGZZGahf2z5/rPcrYcvscYAupjPlou5SjlHrmRKVDSBkiyQUcQKukxLV+hpcj1ZomkUqPBceTmJVcMQFOGa9lXiDlTVNbG5BDqz2e1q9bqPHD8+s3zc6A6Z3DE8XVpPE+3oW/0CkLHu/vbUaLhvjK60NfC1H1U2Hagh7rTnoMje96Mo+ldJ/HfAMCZRrMoFAAqy2TyMAFxj0/v7i6kCWTWVQxQqyXJDHV9TxVYcaGCXEHkfVzRWE5n53fVEKJJ/687vNAP8MSOO39NDFgoFrHXu3r17Dx48SKfTXV1dp9bOrpxch1CwBYPn2+D7HBiYWkkfPv43zpCz0yOTo5lYLNLR3aNttuvtLgzIb19s3nn0DHOqBRTJ5/N5BH6dh3BUJp7K68nMZqaPj86eevASuvf95l5Shy0X81QKrkLFlKiofMVPgCRJd4CsoHFrGIKD9eQDNQ1F1bgGBqueRm/x+1o8rrnl5cz0fLM/5oz04ulSPFW4Udh7sH4K5HYBmZxdnF5e83UNMlR2glC/v45WRWK/yYPtAgQVcgDO/zFL2L+NQdDuQgos15rNAQAgGC2vqt1fcoglVuEZArJQhePIKunScrpkH46J42reK2soa6C9gcCbLJY7hP4E8j9lWCny8uXL58+fb29v9/v9ly5/fvbiFUwr8eHL3MMNuHNwNjGy8IshK1oYG04Np1ORSCjW2aWx2PR2F1ehE6iNz7LI041cdndCBUGQrXzuxXaOwOIRWeLekfmxubXR2VP3n+W+e5FliKU0kYAu5jOlQizLShPKCRzsACknS9RUmZYs0zZJdkLWKga/mikoaaAU44lF1TgclY6n0lyhoDcUGJuZGhif6cpMpSaOkPlaMle5jfw1kBC8+4tdv/XNtTuPXPEUTWFtEOg/rCIX46g5sNdABwE4j60G+T3/VL+TFQpvq32C7c2tQqGQzWY/2be/pKK6vLaxDEcmCZR4tgLPVRNExkN0xUGy8EA96yCe1taejCd6URTdDVZ/CFn3mtf/aPb71yERBFlYWJieno5Go/F4/MvrN69cuw4DsI2AO49e3X664esYause+UUg4Vwm3ZMZ6AuHg8FoTGVqNrS4mRIVR67dQMGedjP2L548f/bwxSsCi0fiSFNjixMLpzEP+SIHmBIZTSSgCDh0MZ8lk7CkcgzIJp6kSSBtEilJYlWTRN0kUTeK1A1CVRWDX8XgH6wnH6xvKqrG1ZAoOArVF4sG49HO3p5kZnzlwrXVCzcoAh2Zq9w5QyIAIHtrBX4AMo+CVwXgjPVx9S62znWQwC1tYLzMYVJX2EKBPFrI7u6oe7cMIwdrE8fEFjA1TautpdXt+6So/MPiCjxDWMeUEYR6mtKOFxg/qGHg2OpKEvfjkqpDNXgAAFTY/nGXxZ9A/pXt1Tyy2Xx6MJPqT3d0JoYyIxiQEACbCLhx/9lXD163hHvcsZTJGdLZ3Dto7U17AAjA28ODyaHBVCgS9kZiSpNN5/BRRSoCS/AGAljNI7urSXb95q1bDx/X0TgkjjQ1Nj915PTE4trTTTQHAE0gInN5JA6byucxpVKOXI2FrE08CZEvaRLIiUIFUawiilUEsYYg1lTSeRU07gE8+WA9eX8NropIqiFRfPF2fyRk83qiPf3X7jy6+NWDeqoER+IXfpil3u1pxnZaALCVL+RR8AYBLeEejbu9pX2IZ/Ryta0rZz774sbtV69eAaQAUGivqfV3+WP9joY9J7vLeREAEGzH9nY2//Dp83oy86ODlRVEZlkj8xCJX8OUl1LF5XRpKUnwYWVjNZFZVU96tZkFYO/m7+RX/9NThL+1/epA7l75T8uycAHa+4ZEciAYS3SnMh09qQdPnn376OkWDLIAHDl7bfnidVc81RLqTI/NTM0uYJPQ2e1NFIXhna2AW5l0ojfV7Y1GWiNxgy8iMLaQxGqaWL0NwFYeRt/qPVheObV48gJNoiXxFV3pyePnry2vXdpCQR4AAp2FJ9OYQjFLJOXK1EKVkcyVUXjyeiafwBOThAqiUNEgkDcI5ASxhiw3VDKEJU2MUhJzP66ppIFSRWLUs7gml8fm85qcDrWlJTU6mxyarSXwK3GMLLRX04f+ehE3BMAGClgKc3hwLjG9VkQUV9Fk3lhKb2lFAUARCC1k0UL2R9uC3yH7mVFJGNPsQMGHB8r+6z+9X0tiVxCZFQQ2QaCqYUsapdpiIvNAPe0gnkLiSHuGpo6tXdyTmNjY3N57Jv+ACgy/LpB7gcHuxf8USBgCBQS0d6W84a7OvtH2ZPreg8f3Hz7aQsEWAPNnri5d+NLXNejv6jt55sK5C+dhKAtAAYFzACAwiqAAAcjrVCqWHOjxt3fYQnGdNya2+alyI12iyaIAm7tBIBj7VUYn5gYPHyUKtCSBumd09sSFL46uX9xGQBYFJDq7icbiSxRciYor0/IVeiJL3MSWUEUKilCOAdkkUhFEygahql6grGKKSkjsMjLrUzyppIFSRWHXM/l6l9vkdBhaW1rbIicvfDGzeLqkkvRpEW6vtfJHQKIAYJktALIA8DS25MyJgeVLVSw9jq0lsJV4Egv9QWR5TwnqXbO9sYwfPBsW7T/fLFB5UhJb9OHB6pLaJgJHWtHEqmGLiHJtJYN/iMr5qIrwDx+XHahsLKpofPoaer2FYuIvKAB5qIACBEb/cPfzdwMSexwxIDsS/W2xnuTgVPfAyJPnrx48eYo1zZ34/Pbq1Vu2YEJpdd57+PTx0ydvP9B5qIAAGCCbiUSop7872JWwtMU07oiiNUSTG5kS1Ta6o2uOwjs6/OH2nkD3YANXRRZqhmaPYUDmANhGQBON1URjCeRagVzLk+v4Cj2BKWpiS5gyDU2sJAkVTSIlRaoly7SNInUdV1HNkpaSOeUU9j7MQ1LYeAZP3eJUmIz+9rg/nhibWzl26mq0a7jZHt7K/wdAbqGArbQkZ06kFs7jBeZGvvFANaWkqmF3DcYOkH9DNOzv137kIfeeqNfbhSwK7jx68XwbqWigfXoIzxCpK0jMKhYfJ5JVMvh1HHEllVtURyrDUfaX12O7N/faD7ey2396yJ8HEkJBd+9QpKt/YHSuLzPx7aOnT56/yAHwfQ5EB6eC/eNSs7vZH3mThWAUAQBCClvYaSpXyCMABmC7o6Oto6fT19Fh9IZVzpDMHiCJtTShfAPaGe5CoJ2Dp9nu1juD9RwlVawbXTp59PRni6fO5QHIoqCRTCdSmUKFTqjQ8RV6zEOSuTKqSEEWyEhCBUmsoki1ZKmeKNE3CDVVTEkpmVdG4nxcSyjGk6oo7DoaR2axqZst7kjYEYh2D06294xR2UoWV/OLHhIFWP3jVR5lKcyB/pnQ0BEc39TA05XimYfqmtA9OVkkj4ICiv4B0xC/tv18yIpFC69zaA6AD4ur9lfUNzKExXVNjUJ5vVBWzRRU0/nVFG5FE6uKxK5sZHx1//uzV25AAGxkCxCMwiiCAPhPIH8ashbyKAxAb/9IR28mM7mUHpt5/Ozlw6ffbyLgFQJGltczR9Y0rUGVzbW9Uz2C4PwmAudguAAhMIxCAOTa2wOhWLQlENK5AjK7n290kMRqpkT1ZkdqDoEgCEVRGAFilYGjNDVwVRSRdnTp5OTSqckjx3eApLIJNI5QoRPItRiQjQwhgSkicsVkgYwqUVOkmiaRqlGgahRpCWJdJUOMAflhdcOBOmIlmVVDYQl0RqleZ/f71JYWkyMgVbfsO4jHN3L33s2/BOQbCDS3dboSo+7kDEHYTBQaS3CMshoCBIN8Po8i2IrhP+Ib/de3nwdyM49gncCv8uj+Q3UHqxv2ldUQOKJapqCWLWwQyPAccQ2VV05gfFrV+OmheipPzhIqIQCevtzA/hZb2V1thj+S/f4eEgYgnZnsy0zNLJ2aWjiWhdBnr15vwGATgMVz1+bOXNW0BtkKXRZ+KymCFmC4gAKwsbW5vfWqvSPsDYWMrR6dMyiyuNlam9jYqjK3buRg7AyGIEgBQvIIYApkBLacJNJTxYaxI+u94/PpycVtALZgQGYJiHQuT6rmSFU8uY6n1NfT+Hgqj8iVUkUKhlxHlemIQjWeK8fxlPUCdRVTUk4VlJE4H1YRDtQ2VVHY1WQ2R6XlKeSOYEBpskl1NqXeReOohBLz6y30bwCZhwp5AOZOXmjrnQqkF1kaL0vtOtTIqcRTf2iBAAgKkD/gA/Tr2y/qX0FgR5Tw7JUv1y9/WVLT+G/7S0saKAcbqXiOuI4lrKML8ExRBZFZS+X9t/f2H6jA7dXAYADebG78AV9wvzOQ2W0oD4P+wfH+kZnF1XNLx09vF5DtApQD4PbTN+ZApynQydfaW0LtWK8LltQBAMIk5O7e++abe7fi8ai7LaS2OHTOIF/v5OlbPB2pQEdPDiOgkAMAwAjII6CRzqmji1gaO0tlmz15qXvkcP/4fBaALRQQ6Vw8iUHjy+gCOU9uEKotRJYEzxCQ+HKqSEWTaKkyHUWqJ4o0DUJNPV9bw1JUMsQVVP5H1cRiHLmGxq2hcNhKjUSn1dqserura2Dc4ev65/dL9xfj/2bICm1lN/MA3HuR9STGQul5kSUitUZqyMKqRjoM9jZhIQhA31KIf3fsp43g2G3LIz+kufIoePxyq7S6vhxHqGyiF+OJdQxuGYFS2kitorA/rSaUN9IP1VNriPSrX93b+1vkCvl3ruzxt0PWQqHw7PtXz15uxjv7ulIjs8vrCytrMADPX795vg09zYKJ1XNTJy9qWoN8jQkCIA8Vsttv3gby4uVLly9fjMZjnkBEYWzVOcNcbavA6EhNLqbHZjBvgmmEowDkYVBDpOMYUnFzm8TiW754vW98aWB6Cdszi2uiV+CIjXQemSPmyg1yYytVpCbxFSS+fEetXKplqiwMlZUssxBEhjqOqpopr6KLP65pOoin1NEFdTQeW6nhyOQqi1luaA51DcS7R2kcFZUh38z9LSA3N99AAGwAYAkkPT2T4uaoxtVVVs/afwj/7OX2989eZLNZCMFE3NE/4DP0K9vPA5mDdx1dFoIA2IbAgdKKfWVV5fXE/bUNjVxRPVtA4EnJIuWB2qaiOlIJnvzhwWqTw/86h+4ta/hhhcofxn5nD3l6/fy5i1czozOJ/tHjZ67OLp/A7vKXd7+7fOs7c6DTHuulSw1Kq3O3hRUCSA5F8lhhfSgzkslkOjp7fKF2kzOkd8UU9iBNov/ym6fX73y3ncWa1xFMABICoJbMLG/i2aL9ypbQ5PHzkd6xrsxUDoCXOVDbxKgh0olMAYUrkRlaVDYvVaSmiTUEjoQsUOx5SIrMRFVYGeqWBoGuQaAramBW0YUl9dRaGr+RLaZJ5ByZXKLTClV6uaFFpmltIAtr8aw32+DVxo7DhuBtACAYLmB1MRRbMgPAszywR/pVrs6W+Ghb70wdVUxgCNfPXrn2xXUEoNu5LAxA9u9m69r/C9ur6UMwCiM7WN578HhqdsHRFiquwn10qKqRLSytJzEV+gaO+BCZfYjI/KgCdxBHKqsjvsn/sOn1D2i/J5AIgszPHZldOBqJ97TFek6c/fzY2vkXb7ZgAO4+fv7N86223hF3YlCob9W0eAoAQDtYFfY6Xbr7Uu0d3YFgrNUX1dp88ma/1OzlKKzfvcjef/QcglEE+hGQVQRGeRPPEk6pXfGhhbVo/0RieCYLQA6ARjqvgcbFFB9Fervc4iLxFZiTpIpUDJmerjDRZGaq3ExT2hjqlnq+tlGoP1DPKifzi3FUHENI4EiZMg1HJpfqdXJDs9bqUeicdQRuZQ3tu8evHzx+jgEJI1kAIASBdu9OFgAoj4INBBi8XRJbJDq0HM8coQh0RIbY7YsEgtFcfqfPLo+8gx7yp4b+mMm3njGwkYOqG5v+9dPiikbKvxcfqiAxcUzBITK7ms6vpnL21xKKaxqebhSw6Z9cHtnc3P69r+an9nsCCUHQYHokmRoyW102d+jcZzcvfXETAiAHIytnLq5/ftOTGPT3jhjcUUWzI4eAXCGPIvk9IGEUCcc7/W0Rty/S6ourm30ig0uod4p0zk0EvNoooGB3lziCwADkADhUT62mia3RAXMw2Tmy0Nadccd7XxXA4zcQkSloYgkZIjVdqBJorRJjK5GnpEm0VJGaLtEy5SaG0kyXW2gKK01pp6tacFxNo1Bf3MgpbmQV1VEa2JJGtoSnNgrVGplBrzLbdTavVN1SXkM9VEW5cu32Z9e+ggFAQQEFeSzkBiiWqckBUCigIAuA0OhmqpxDS5f6ZtZYMguNpyRQWPVEMrbRfTMPv5MiV3/LdpamIQiMIggC8gj6l3/74N8+PYCnMKubqDg6t47BLScx6/nS/bimfdUN+ytxI4ePpEem/vSQPwMkiqLJnv72rl6twWZxtF2/8/je4xcwADkYmVw8NnfyvDnQ2RLvC/QM24PxAgB5COvR2QGyAEP+UDQQaPcFOtyBhN4elhh9YoNXanTlAMj/kNFBUBTFgCxvpJU28c2hPmdnpmN0oXt0MTYwjqn9N9J5RKaAIVLTBEqe2iLS25v4KpbCTJdoGVIdQ2akK0x0uZWmsFIVNprSXsdRNwoNZSRBcSPrIJ5B4CrqaHyJ0aayNGNAaq0ekcJaVE44VEVZWF6bWzwGAwAjOQAKKCjsBO0IDNAcAAVM1ZwqNtRztRPHvxhcOEfma1kibW0Duaq2AVvI9ypX+BPIPdvtbv3BIAjKQwWb09Ps8v7lg33/8MEneAYPzxVW03l1HNHH1Q1VNO6BGkI9lXOwEvfyTR76Q0L5O58hkz39ieSA0eKwuoLfPt18tpHfyBZgANYufX762i2DL650BCeOnpk6dgoCAEYRFMkDFMtdIxACByLxYKTLG+hyBroNLRGlNaS0hmQm9xYKfsjooPAekFUkVhVdaoul3YmRQGqiMzPXPjiJAdlAFzQyhHShisKTc5QmvtZO4CroUgNdoqVLtHSpgSY37gFJkVvrOOoGgb6SJikhcsoa2Y0ceQWRqXf6zS633GjQ2ZzN7rDW7CutIlfV0ju6B9u7eiGAQnAWgAKM5H4MZA4FIAcAU25pEpkyRy4PLpyji41MoQZPpBHJjM08nEfBJgy2/y72yfw/sv+gBRyFUQR667kCD58+f72d//hg2T9/cqCRLSwhUnBsUZNEVU5hEwTy8kZaUXV9TSMFq+pChd/qMv7T9js3BvR0p3r7Mxabu9kZePwy/yqLbOVhCIDpI6tTx9aFJqfI4r5y58mX3z75IamD7oR8MIpE2rsC4YTL12Fzd6ptYbU1orFHVBbv1q4YVH5r820PWUvj4ziq1sRIa3zInciEese7hmefZsE2AESWmMgSM0RqskDJUTXzNDY8U0LkKWliDU2soYp1VKmJLrfSlTYMSDxPi+NqqujSMpLgEJGLY4jLGmjBngF/e4fKYja0uJ3BTru7vQrPrMWzNIYWo6WlgCL5whYAhQK0vQMkDO0BuQ2APZRsDqWSM6f6Z0+rbUGRqrmukUKisrYhFNsjsAG9iyIef+OSEbgAFXIwlMe+yOezuTwEAfBRcelHpeUVRNontfV1HBGeJ6njiOtYoioKu5rIJNL5Zy98vr5+6Q/4evvdgITyBQBAoqs3mRoyNTtNLb5nG8hGAcAAbObywc5kKDlEkepFFvejLfDgTW63ULCT1ME6daIdiWCk2+3vtLk7FZaAzNimsASUZk8O7HSxFra3sApeHgU5AHAMYTlZ6OgedXWOdI4tJsePTK+ef7SJvEZBE1tCZImpIjVFqBLoWkQGB44lb+TI6RItBiRNZmYq7SxNK0PdSlPaGwT6aqaigioubeKXEzjVFH55I31saTU9OaVvsSuMVmNrm9EWLK+h1uJZNJaYw5cUUCSX3wSgkC9s/TWQWQBmT15aOPtV18Rq38yaxh7SNnsP1RHqGknQ7mKPd3CVwC8Bmctuvb1p860edPDgybPi8qpyfMN/+3D/fjyhli3c30gmilV1LFEtnVfRQPvwwKGS8loikfHq5dZvfDn/of1e41c7/aWdXcnu3rTB3Gq0Ol9sIdsIgADIwqBnaKxvYp6vtUqaPa8BeA2DLIxlWXfarCE4C0FQLN7R0dEXiPQ62hIqc0Co84gNXpnJmwOggAB0VxYdRkAWBlkAcAxhLVsZGVkMDhzun10LpWai6dnh+dODsycamFI8Q0jiKyhClcTkUlh9TXwNSaClSw00kY4q1jHlFrbaztE52VoHQ91CEBkqaJLSJm5xI+tgI6OcxKloYq1e/PzI2rrF5eRKFVyJRiAz7TtYV4WnN5LYRCozj6DZ/DYAUC73tocsoEgORpE8ALeevP52A3SPH0vNnKSJzdqWYHE1obiqPg/AmwLyYjsH/TjHiP6HEd3//+2XL3CPQxgq5Ar5LAzlAUDy+TwKwDffPfri9jeflFf9a3F5OYlJECnr+bIahqCeJSZypfVU3j9/cOBQNQH+493D32dAGQUglyugAAykh1ODw6Fop8sfer0Nb8FgCwVZAKK9g8mxWZXNY/KENwHApHSy0M4MJALnsOnvcCjQHk+Ymp2uti6Lq13naOfrPXpnxyt4559sbEP5AoCxpscC4Gls9QJ159SxrunV1vaxnqmznSOn6tkmAs9M4GjqWdImvqJJIBfp7QqLlyrU06UmmkTPkBnZSgtXbeVobTsfOjtBqK6kCSoZ/P0NlFISs44jPkRlf37/0VfffidSKHRmq8Xp8YQ6G+m8GiK9qpFaVtNQeHs+E4UBggAEzmV3XtJ5BMXeGq5Y0tUx6GjP2OOD+3DMGrrk8RbyKovAAGxn8/Buo8nbH3+0p+r3MwQrKWGrvv/lk0//ZX9pBYn5QQW+ii6sZojqufI6lgTPlPxbUSWOwrv7+OX9R9/Du7p2AAAEQX5yKAW/7bvvdwASu7Ct7RwKwEBmdGRiemh0on9oBAvMvt+GtwBoT4/3js8pLa1au/t1YYeubRiGkR1nW8hvFbJvQkGf3x+w2NwOf7vZ09Ec7LOG057ExJXbL8589k1ut7Xq5QY6NX9yauksRWLUtnUqfXFXz+TZOxvtw+vJqYsMeYDAt1ZR5DV0CUWkpkk1MrNT1xriq1vkZt/bQLI12IeFo21uFCrKKexKJu8giV5EpJZRWdVswbdb+UcvX3PFYoXWoLe1yPSWchyhhsT49wNln5RWb8FgI4epUGB9Igicy6IowBpus9lsvgBDAJidQaMnNrZ6uW/xfBldeYgqOXr+y1PnP0MB2Cuo7n3+CZPvvCG57AaW83u5sfmP7334f/37h3/5pKSWxq+iCWpZMqoETWy0AAAgAElEQVTczNa2CIyOg42Mv+wrk5kdIqX+9XYhB++8K7Ef8kvds79BJ/HvBuR3Dx49fvJ978DQ6OTM4tHV+SPHIACyKPjm+cbDLTjQnY4PjKmtTqPT/7qws4Q4h6IIugPkk8ffPX7wTaDN4/H4Wl0BY0tAZm6T22NaT1Lt6tY4OlXW0LVbT85f/jrZP9E9MBFo7x86fELnjvObvb2La8n5s2Mnvw4PnewYP7sfJ3uvjF7P1hH4Go7KzFIapCaHwuJlSs0inZMhM7IUZpa6maO1cXV2rs7O0dnZWhtZpq1li3A8aQ1bVEJillHYJJn2BQA5ANhCIYsvMrU6W/xhk8PbEoiV15NKahrfVvfBipCFXB4rRgIAYBiGYDSPAonWorT5T3/9ZPmz+3iBsYImbY0kXYEYCgC2vg9+qxT+7sSu/zlDAIAQOIcgEAzA6tqZE+evlOHIn1Q21DLFtUwxSaylyY1MlaWKJvjHT0o/KK15b3/ZjrLRD310CBb9vltAnj134fyFS919A5mxyRPrZ1dPnYYAeJVFvnr47Oq9x83+mCOS0LV4WoPxDRhswgDajSsQACNo/sL50xfOnvK4nS2tbmtrm8LklllDGnePNT5m75jgaH0qW2Rsbm1x5fzAyPz8yjl7IMHXOG3R/pauQXO8PzJ6LLV4JZg+3j19sXf60szazSaRhSTSsxRGukwr1NlEutZGloLM13JUNo6qma2x8vQtAqNDaHLyDK1cfQtdZSRJNY0iZQ1bVEpm1XElVKXhs/tP7n3/XKRW0XgClcVqcfm1VoeuxbO/ErevrAYbK8nCIF9Ad24EFizsvpthBGQhlCPVKJrdxz+/t3T5GxzfgOOoyAIlmSVAASjks399M8GfQP5gCABILr+JomgeQbHq7r5Dtf9WVFFD5VVS+Y18ZSNfWUHhFTfQi+pIZQ3U0lpCFgXPXm9hL7gd5VsUfueAHJ+Ympo+3DswNDw+df7y1fOXr0IAbMHg8q3v1q/dtgXam/0xtdVp9YVfFwC2BRlLaUBIIV/YGh5JjwynHQ6Hyxs0O0JSo0dujyndSX0w0xyfkFjbNY7OcO9U//hSFYFdQeC+d7Dhv/xjkc6XUHk7OmdWYuOrU6fvxEdPDx/7Smjq1Hr6cGxtNUPSwJMRBHKRoUVh9ZF4GhJPw1ZaGUozU2Xh6uwCo0NkdvGNDq6+haYy09UWPF9RQmIfaGIS5Xq8SBUZGve1dwqVaoFCLdUbBUpdLZlJZIlrSezaJlZ2VwJvMwvDCHizkcVmUDZzEIICGAEICrIQyhTI6BLt1MnPJk9exXE1ZKm5BE8pr21EdxrlkZ9+/AKI7ySimHODAABvtrMQAN89e/nf/v2Tf/iouKSeWtpAa+ApWOrmWqb442piMY58EEfaX4mLJlL+aNdWAcVO6Xs/6t0CsrOruyvR05fODI1OfPbFjc+vf42dIY9f+vL45RuhZMYRSaitTr3d9WI7j/XTQQBFAZKHchCcjUQD0UigxdHqbovqW4IycxvfGOSYYkxjnGmMSx09Mnu7NzEW7B79H/6n//Lf/4//2z8X4d87RLPGM1JXtH3qaGx89f/4pCG99EVrx4KyNcXRhfAcXRVdjOdICAK5vNmtc4bpYjNZYKBKTRSpniozsNTNfEOr0OziGx0cnZ2ls/FMDjxfVUxkHiTzmPpWnEAtanbSRTKeQsWVK2V6i8xoI/MkWPcPU6R+ugFvwCCPKVnu/oGhnXwVWoAQFIAshIpVhga6YOTImeGjF5okZp7Osa8cV1qDAwCgyFsLKlBoV0Pt57F8N4HEolYUIHkIm48BzmDM6gsX1RI/rSaUNtDoClOTSFNUTzuIp3xcUV9U1ViOa8I1MbMogHePD7s6Rj8F8u85qdPe0RUKRwcyo/1DI198deur299gAcbi+uXZ9UvhvhFPe29rMO4MxjagXeFEgAKA5PNZABC/3+vxuJwuj97qVja36d3dfEtU4kypAqNi10B88kxi+nQwNTt17FJieKlrdFnt7KQo3YGhpf4jZ72Dh/WRzODKdW/fyvDKLVNovDk82sg34jgqklhLkWoVVp/OGaaJzVSRCQOSIjMx1Tah2SOx+kUWL8/k4pvdwmYvTqAtp4vK6RKWwUWQmgQmt9ruFmmNVIFEarCKdRauQseSaD8qqSmtIw9MLI7Mrpz7/NbFL+++3EY3CiAHwMPnW/nd+XdsjKg9mXYEO1Mzq5kjZ4Vmn9YVO1DZUNVAhKDdahumLwoKP5AJfvQAvX2f3zFDYLiAggIC4DebG1v5wlYBeZWDcgB8WlFXVEv8sBxXRxcQBIpyEquSyi+qI1UTmUXV9VWN1Kevs9hKyXwBzud/5gz5d55lHUgPxds7x6YOD46M37x7/879BwUANhGwePpKZumUM5Z0xXo6BkZSI+N7Uw4YkFgRLxhsc7udLp/f4gpZfN2exBS/uV3sGlCHJmnGzsjEmcTUWVfXZCg1kxg7GhtaYqo9ak9/5+Ez0cmjsaljXbNnnb2LkeHT0ZFzrR0LLR0z1QxNLUtBluhocr3S5tc5oyy5jad2MBTNdIWJrmzm6h1SW5vSEZY7QmKbn2twc/Suao6ygikvoYhICitRZlE4ohqHny3TMMRKo9MvUBsV5habL1aGI5fUknR2P0ui09n9cqMj3jeaGJxKDE71jc4+3UQev9zKwuD1diELg7NXv7ry9bexwcMD82s6b2drrL+sgYYnMTY2twEKAxT6EYp/AvlTQwCAML0cFICNbA4C4MV2/v0DpdVN9KJaYg2VR+DKykmsCgrv0+qmfZUNxdWE0jrSifNXL31xczMPb27t6rj+HQO5ozwNANi9sER3srOre2p2YWh04sGTZ0+ev3q9XcgBML5yuntyydnRZ/ZG1j+7fvn61zls5u2t8AyC8slkdzQeMzbbXcGEOz6kdnUrvAOq4EQZr7WYZXX2r/gHjvZMnQ6n5sKpuWBqliBpwQtbUstXB1YuqcNJrjUmbOnW+Eb4lmSg/4S3d6mOra/jqLl6h9DsUrS0aZxRntrBUztYKhtNYRGaPVy9Q+frUjpjpmBS5+sSWANCWxAv1JdSpGV0OdcSENojneNH24enRXobR2kUG+wqm6eOxqsgMovrSB+V1btjKYu33eLtNDhjrmi/Kz6gsgc1zqi6JWB0BMbnj43PHpmcP/r4de7usy1PV8bRMTRy7OL0qatEnpLA4MMAvH79eqcMC0MA7FbMUHh7a+PdhO/nbOchQXelqLGjUD2NUYprLK0nNXIlxTgykScvITBxbCmeKSmuI31SVldRT26gsN5kIUy+dU/IGzMIgnJ56O8HSICl7FEURVEsgRGLd8TiHVOzCyMT00+ev3r+enMjB+cAGD6y1jNzzB5Nmjzhq7e/vfHNtxs5CEJg9IfEFwLDhZ7e7vbOjlaPX2VxNwd7jW1pqauP05qqlvobNRHXwKqtYzoxsZYYPxEbWvL1zDC0fpYh0rt0xTe8IPG2sy0RmTulcA2KbClPz1FbfKqObdwDUm73qx0RntrJ0TiZ6pa3gVQ4osZAj8bTKbAGhNZwg8h8iK6qYGk45iDLEPT2zXi6h5gKPUdtUjS7dI62eqawsom1v5rwUVl9ayRp9nXawimTv7slmna0Z3SeLqUzrmiNGNzRyaWTcyvrR06df5EDDzZgV0fGHh9cvHBz4sSVg3hGFYGxVfjRMCQMw/l8fk8D+k/bNeQtJsEekwQ6k8zlf1hyqIbCIouUpQ20eq68uIFe1sQ+UEs+RGBUNNBKahpf52EYgCdPn2FroAqFwvb2zswksqsq+qvar98699ZThKIoVm2DYLSjM9HRmTi8cGRiZu7Fm61Xm1kMyHB6Ojw4K7f75c3ub1+8efJ6Y7uAvZkQBN7RCoDhQkdXZzTW7vKHDK0BnbtD6eiWOHvV0WlbatWdWfMPr4Uyx6NDx/zJw76eKW/3tMrTyzXH5d6UsWNIE0kpA2lH3xG1f1wfmvb3H29NzNZyTTiuZgdIW0DtiHA0To7GydE5mVq7xN4msHiMgR6VK24I9ap9XSJbRGSLNUptVWxDDdfENUeaVF5TdMgc7iEIFGyNRecMmrxRkkBZzxQV1TYV1VHc7f3WUNLTPdocGjCH+i3RjCE4YIkPqzwJcXObtzPtiHQ3++OpycXo4JSyNSZtjZ+7++ro5/fKmwQ1FO7pK9dv3L63XUBgADayhTfbeeyB29zKZnOFnwuofhrEvgv2k67pPSafvd68++jpvkPVxXWEKgr744p6rs5ew5RW0cX762iVJG4JnlJaS8A22L2VawXZ7E6pCUEQrBPzV7VfHci3h9awcVLsHg1lRgbSQ0dWTszML73azL7eym3mkRwA3p6RUPowV+8Q6GxvEJADIAfvpM5gKIvAOQAgCIJCkbDb32Z3+YyOoEDr4uj8AntCHZr0jJwJT1+ydi+2Jma7xk/ZIplKsowgsHROrmVWruvCw5pIypU+7B062r3wmT40be1YigyfDaSP4/iWOr6Wa3TuAhnjaJwcrUtg8nKNTqUrImsN2mIDen/CEhvQtfXKnV3S1g6CtLWaY6zjWwXWDpLaZwxnLOG+ep6CrbFqXEGDO0yTaGliTTmBUUsTtiXHWuLpttR0c3hI6U5q/P3aUMY1sGSIDssc7Y6OIUd8oDWS7B6dD6enhZYgXee99CC7fvtlk8TcJNL44r2+WPezjTzWZZ7bbbR/k4Xgn8kBIn8C+RMm8wD86779hxrIJXgyUagkiw2HKIJGge5APesAjn4QT8FRuJ/fuvft42fQj5kEAKAo+tsEI78FkOiPdSewG3R4dn58Ymr11OnZxeU32/mNbCELgxwA8eG5rukVvtEl1Nt3OuZy2Z2ecji701kOQYFQ0OHxmlu9FmdYbPBq3D2m+LjYnVaEJhyp1dbe5Z7ZC66uyXjmyMyJLxLjJ6S2DorKxzRFFIEe7/BCZHKtZ/Gq1Dmk8o37+08GB0/gBc04voFrcAssHqmtTeXcAZJv9HCNTrW7XemM2TszxnCfrX3YEEypfEm5q4coc1VzzHXCFlFrD8sUc/bMOXvG8HwVVW4WW9wSk4si0nJU5koSu44u8nWPWMP93uSUPjgocnTLPf2a0CjXkaRZ2hnGoK6tt7V90BEfCPZNuLtHBc0Rktpz7Pr3hy/eIytamOoWjsIiUJlXLnwxPL9qC3REk5l7T1/nAMiiYBv6CZBYPvbdBBK7D8jeHALG5KPvn73ayhEZ7KLq+v3VjVSZrozIraSJcFx1aRO/CM+oJHHryFyZ3qrQmr9/+SZfgHN5KJvNYh4FgqC/EyD3jo57/5nLQ5tb2ZnDc+MTUyfWzy4dO56F0O0CslVAtwDw9oz4B6bpymaOyrz9A5BYahGr+UL5fD4QCbvbQs1Ov90bF+ncKkdXS9eMqf2woXPeO7QWGDnl7JkLp5c6Msv+nomWWKatb87Xf0QTHJK3ddv7Jn2ZY4GRU7zmXq6l19O7GkgfbxC24AVGntGzByRX6+Lq3Gydk61vVbvb1e52Z89YczztSIxbooPatgGVt4+k8NRwLThRq8ydkjhTsbFTkZHFBqGmSaxnqm10hYnIU3JU5pJ6ehGeYYv26/3djsSkMTyibBvUhsc0sSlN55y2Y8aSmGkbXIwNL/qS45ZQr8bTiRdZcNLW/pVrySNXOOag2Bqsooqa+CqZta052GMNJd3t/QPTR5ZOXbx84+7zzcKPhZv2xpGgdy3Z87NAYkxCAJy6cPm9ovKPyuv21RKLGpgUeXMtW1XHUZeTheUEVgme8t7+suKKur2pmu3t7b3szk/SPL+S/RZJnbeBzGazDx89+frm7eGRseGRsbWzF46vnYEB2C4gT19u3H++oXbFdYGeRoGGpTC+LgAIAGSnRFfAJiFz+c0XL154A20uf9DU4tFYPHSxmSZ3KNx9ls4518AJX+aUe+BYdPhEKD3flpwM9E6F+uc83dMa7wDbElGH+lXhfkvntLljVtiaZpt62gZOBQdPNIpa64WmXSCDKmeMswskx+DQ+boMbd3+gRlnz5hvYNbRM6FtG9D4+8kaf63Ajhe7FN5BpW8oOXexd+40SWomS40sjZ2uMBEEKrbS8nFF4/vljeZg0hjo8/bPOXrnW3sXWvuOGroWlO3z6s55S8+8KzUfziy1paYt4ZQ5kq7mmxsULkf/UmhizZaYcienykiC8iae3tfVHOlviaetkZTR16lzho2OgNUT+hNIzH4OyB19CSy780lp5UEc6YMKfFEDs46jwqRYapjyj6tIRbVNB6sb6oi0bQh9/uINduf2zly/jZP8jYDc+/rV643rN26dWD/bP5AZyIyeuXD5zIXLWJbizrcPL9+4rXHHtG0JiswgNrVswLtbhEEBAEw/FXrx4tm9b+/bXC6r26sw2xQWr8oW1nmS5vCotXPGmVpuGz4ZGT8VHFyOZ46EUjPexKizPWPwJbWepLVjVBPq47XEZN5+mXdI5hrmmJPhzJm2gRMEsaNBZOaYPAKzT2ILKp1xts7D0Xs5Ji/P4jOEes3R/sjIYlv6cHTsqD89p/b3avz9DF0QJ2rFix0K76DKn+ld/Gxo5TOquoWhsovMLp6mmSbWcFXm9w5Wv19ab4v2W+Mj0dGT4fG1yOT5wOhZS/eyoeeIvnvJlJg3tU+6e+f8/fOOxGQoc0zh6xc6ehSBwdbehY6Z04PHLuG4mpImvq192BBOmyPp5tiQOdRni/a74il7sHNvNe1bTO75h3fIfgwk8oOHRFEUgAIKPiou/bC44iCOVNpIPUTmVtIktWxVLUvxXllDcR2pkSE8UIGLJlIDw+MPnz7Hftqub/wtjgC//hkSwDCKoABgG6hgAIZGpocnZltdAZvTf+7yF2vnLm3lYRiAMxcuXrvzjSnQqfTEOHorTazEJGRy2Q2AFgC8DdAcNhXu8vntXr/aahcZ7eLmNnlrnKn2NMeGW7umgoPLkeGVcGY5lJ4PD8xGh+ai6VlP14gl0GtqS9rjg/auYYW/W+To5lkTMscg39zbNnAqkD6JF9preAaW0cMyuET2EMfoV7qT/OYYvyXGs0ct8SF9KBUbPxYZXfalDgfS847EuCU+zLNEyRo/Qe4RtCbFrlTq6Jfp5c9Vnh6ZNSjStXJlWpZQrjRYD1TUF+OocntEaGtPLn0enbiYOnYrffxu7/JX/Su3+o7e6F68Fp8+Hxw+1ZY+FhxaDY2cDGdOtfbM68Ojqrb0+u2XZ26/wAl0lUyVtX3c0jHpTS+Fx44bwmlrPMMxeTk65yYA919msVN3Doa2c1sw9M6ulHzbdi4fg2pjc3tufnH+yLGD5ZVFZRXVBEoNlVdO5lfTxAcbGQfxNJJA2cCW/OPHB//y0YEsAC83s1jcsbn55rd5wf0GigEIjEJYHz0MQAEBnT1DnT1DQqlOrracv/Ll5Ws3sCTh+rnzl258pfWGpc6ArMUr0jdj6wPQQhagBQDndz4DxOp0mpwuebNdYLTzjF6FKyGyxbx9s77e6fDgQmRoMTK0GOo/HOo/HBmcDacPe7pGLIGkyd9ti/abIimps11o6+SZO6WtaYGlLzR0OpxZr+Nba3gGrsXPNntELVGWsU3hTvLtncLWToGj3dY9YekcTc6f7plbj48d65hY9aUOOxLjInsHTR9sUvok7n65f3jw5M2h1a+V7qTMGlJZ3Eqtlc0T8yWKfWU1H5XV17I11RxzcumL1LFbmZPfDa7e7T96M716c/D410MnbqdXb/Yv3+hfvpE+9nXm+G2+pUtg7aSo/Axd28kb36/ffEaQmhulzeb2CZm33xifsHRNWTomgyMr/vRCYHA2OX3syNmrryCQBWCzUEABAgBUyG+980D+1DY2Nl6+fFlSUvL+++8TKfTiuqZKKh/HluI5snISp5zEqaIJPiirK6olbu8GHVvZ7d1z098RkBCMwgBkCyAUS/pDXTSWWCjVXb91/9a9B9iFTszOTh05KrG5BRaXPdpt80d2AnYYAmgB2+mNFrIwDBusVq3NLjM2Cw02psah8vSovcn42CpGY3hwITy4EEzNBFMz4f6ZUGra3TlsCSSNvoQ5mFT7uoT2CL+5nWNsF9v7+ebe4OB6cPBUBdNQydZyzD6Wyc1rDtK0HqkjwbW2S909YndXa++0rXus/8j5gaXzXdOriZnjwcEFT++01JGgG0JkdZvcN6gKjg2dujW48pWze8YW7pfqW2Qqs1im5opk7+0v+/eimqJGfglFPbDydebUvbEzDzMn7g0s3xxY+XroxM3hU3dH1++Nrd0bW7s3cfrbyTPfMbQRoa2LrPTRtf7p019Pn75BUdkZeo8tMWPumAqMnPAMLpvbJ9z9C6Hh5eTs+sTxy1Mr5755upEHYKuAFGAoX9j600PuGZbtxwqJCIJUVlbu37+/qPTQ/kpcHV1QTmLhOZIKCu+DioaDeMr7pbUflNZMLZ9Yv3wN+iEG/i1ecL8FkBBSwEJWzENG25P+UBebr5AqTY+fbzx9uQUBkENAbzqTHB7lG+wcnb1nbK5naALCjtQwBJACwAYdoAIMwzqzVWWxSvRmgd7KULYo3d1qb7J9/Hhs+Ehs+Eh4cCE4MIcBGUpNtyUnXB0Za6jP6EvovJ1KT4fQHhFYO9iGuKC5l2Po9qVOePtWyum6SraW19zGsXh5zUGqxi11JIS2dn10UB3u86RnncnJoaOXho5eSs6d6p1f8/fPupNTMmc3wximaoPytiFF20jv8vWexauDR6+mZk5ShVoqR2K0tKgNln1lNe8V1xbV88po2oGVrweO3Rpd+27y9KPh499kTt7JnLw1fOpu5uSdzPHbmeO3h1ZvDa3eio2ebp84HRhccSVnOyZOxEaPmiIpa8do39LV0Ni6J73iG1oRtfaIHN37GkR/KSE42jPWQNfSqYv53Uz/5uabP2ncMyw3A8MwAACCoJ6ennQ6faCk/EAVvo4u2F9DrKBwqmiCj6uJJfXUf/q0/KPyukoCtZpAefD8ZR5Bt3PZwo6m1q9rvx2QmOo7ti852p4Uy7QypeFNFnm9DWOV7sGJqczMrNjYytPbVi9+sbJ+AQYALiAAASBfADCCidCgKGpstqvNVonWxNdaWWqHorVT3tIRHVqOZpbaR49GBxeDqVkMyGDflL9n3N05bI/0m70JtSMmaY0I7RGRvYttiPMtSQxId/JoBdNQzdULbEGe1S+whek6r8KdlDoSrb3TzV0jkdHlwNDc9JkvD5+7MXHis8mTV719M57eaaWnl22JMQwRdXhU7h/umr+amL8yd+HbmRNfEDkKIp1vaXFZHR62RN3AlH5YSfu3Svbg8Vuja98On7w/efrhzLkn42e+HV2/O7L2zfCpuyMn7w6fuDN84k7m+O2R1Zt9C1cyK9e7D58VWqMyR/vAkbPDxz/vXfxs6vzD1NEbnvTK//ov1f/zP5T+d//LP/zvH1aTJValLRDsSqeGp8dn5rHUDibt96eB3cwi9hmG4devXwMA9h8s+6DoUAmeXFRLrKXzcAxhJYldRxe8V1JTVEv8y0cH/vLBPqx3Jw8VEICiv/4mh98CSATA6M5WdwDBoLdvsG9gVKW1iGXarQJ4tQVtoyAPQP/oxODkrNzilBhb7z3duPvdU3QPSAgGEAyQnejBaGlRm+wSrUWos3F1bpUzIbO3h9NL4cGF+MgyBiR2hgz2Tfm6xzxdI474oMXXrbCH+c1tfGsIA1LQ3IuFrL7Uajldd4ipZhrcdL2DbfJT1C7MQ7Z2j1s7huITR9snjh79/N6JL75bunjryKXbofR8ID2vbRvg2TrYze2G9illeLxr/mrf8vWp03fGVz6jCrV0nkxtsOgtdm80EUhkPq1j/5+fEmYvPjp2fWvo+N2B5ZuTZ74bPnU7c/JW5uSdkbVvxtbuja/fHz31zfCJOwNLX3RMnkktfpaYOdMotrINvjN3nl1+mEvMXkzMXw2Pnx1dv6cLTZjj0x/UCv7rJ/hIeqF75EhbR9pg85hsjpevNgHYkfb70zDLZrNYHxzmLVEU3VdU/Gl59T/tKz2II2FdxzVUHo4hPFDbtK+yfl9lfUkd4bvnb7558Hhvg92v/Uv+FkBiffc7F4OCyYnDi0srZkuLWKbOo+DVFvQqi2yhoCM11DGQUZgcEp1tGwFvsggKQCGH7GSb4Z3PMAS0hmalwSrTW6Umh9DkN7b16319HaOrkfRCdHAxkl4ID8xHBmYjA7Ph3qm2xJi/a9TbMdzs75FZg/zmNqE9InMmeeZOobVPYOkLDq57+1YOMfSlNAVZZScqLAy9h6xySlq7eJaorXPE3jnUffj4wML6+TvPLt59fvzze0ev3O0YOxYdWdYHB7nWdpYlbuqc0cSmepa+SB29Mbl+Z3zlc4pAxxKqJUo9X6LwxbqjfeOHyNJ/r+IsXX22/PmbzOrdoaO3hlZvDR7/eujEzczJO9gZcmj1VnLhWsf0pYlTd0dPfN0+cTqUOUbXeFh677Fr909+/ax/+cv41OWOmc+65j7zD57sW7rWNX0uNX+5Y2Ql1j+bGj1y/uqtMxc/R8GulNaf9pbtuTgYhre3t8ORmC/a/q+flnxaUVfZRD9QQ6ilcssJjKI60kEc6dOqhveLDwlVehKL+/2rjd9mZ9ZvUfbY85DY/zl29MSli1etzQ6pTA0DsAntSD92ZyYSQ+MSfbNAachjU98oyG4VfqARAQgEcllEqTHLdRaZ3qpodkssAVt02B4b6Z05HRtaCg/Mhwfmo4OL0fRcND2HAdmWGPN1jjT7e6TNAXFLWObqUHn7Bc0JobUPK3s4u4/U8a2VbC1N6yCrbVxLgGnwq7x9ktYud++Ev29y5NiF6fXPvvo+f/1Jdv3Gw5XP7iYmV+Jjx3RtKaYpQjOEjR3TuvbZ5LGve5a+WLjyePb0zXqWnMyRSpR6CpOrMrcy5aYSAv8gWTG+/s3A0a+GT+bEJEkAACAASURBVNyZO/946OjX4+vfjJ+5N3nuwdT5h+Pr9/uWvgyNnHYkl4dXvh47eVPtS/Ms0SqW9hM8R+NPaAMpnjUh8wwPHb+bWv46fezr0MhaZHgtMHDU2z3tjmfG59ezCHi1BaEAbG3m/zxC7hnmGzF1P7DrJHN56NnrzUN44gdFZSV1hANV+Ea2+CCOvL+GWFzX9FF5XRmOfLC28aODh3aU4/O/+o7X38JD5gpZFIUhKF/I5REIXju5vrp6wm5zarSmAgI2IfD4de4NAkLJoWgqw1cZ5AZbfu9thAJsM01+swAQkBkaGx2b1prscp2VrzDaAwm9p8vXM+Pumgz1L7QPL/uT06G+2VDfbKRvJtA9Eege93WO+DqGQz0TjnA/V+ukqOwSR1zl7Vd5BjnGhMjaH0ivRUfOlFI1tXxjo9RcJ9TK3Z0CW1Tc0qnxpZxdI21940cufnV4/cqFW08u3n66cvnWhTvPOsaWY6NHLdGM2NnDssSVwWGRNxOfu5o4cn3h6vfHrjysbBLWU3lChY4rUdWRmHV0EVlioao8s+ceTK7dnzv/eOLEN9GR9cjY6d4j10bX742u3xtcudm/fKN38YvuuasTp+6On7pFVbexDMHiJkkpRfoxnvl+LYumizBNid6lGwPHbnXPXR04et3TuxweWvUnD0f6ZriyZiypky+gAAVw4U8i/5Zh/XQfFh38pw8+LqqsK6kj1DP5xXVNJXjyvxZVljRQKoiM//ovH3xaUYftLHy1lcNUsLa2tvbyQ9gX/1/Zb5TUAQApFHJPHz958ujx7Mzc3OH5YCDqcvuxHvxn2+BZHjhjyZZIl9RglaiNEADZAkABgKEf3CNAQDjSEYom+DIdX6FvYktkJjdf7zEHBppDg229sx0jR4Op2fjgUnxwKZSc8nWO+jpHvB3DnvhQIDHWGkpxtU6mxiF1tis9KaU7jQEZHFyPjZ7dT5CV0hR4kaFWoOE1B1nGNqkjofH1htKHQwMTRy5eXzx37aunm7eeZ09f/+7CrSfRobnw4IIhOCBo6WKYorLAiMibic1d9Y6cHjx5c+bM7QqyqIEu4EpUVI6oop5c2sCopstruaaR418NLH0xsnpzdPVm98yl5MLV4VO3py88mjz3AKt5HL7weP7y9+kjX6aXrzXJPTSNr7hJUkKW7Gtgf4jjDJ+4FRw5O7h6p3P2SnT8XO/i586eeVf3nNGfavYnCYz/m733fG7zzNI+/4z9uF/eqq2t2qrZ2d13Zrqn7Xa7nRSsSEkUc84BBBFIkCBAAiByzjnnnAMRmZMiKYpRpCRLlixbiQn53g+QZPf0TPe42/bbPaOr7nqKRRIo1IP6PecO51wHlgHgOA+KABT/u1oG/OdVBODV4REahxsjUk6XXfnNpyc/O3/lg5MXTlyuOVvd8uHpS78/V/7ZxcrPz1cINSaTN5x5a0v3w2zQf9OE66/UL7SpU/LCWV25devaslwsUSmUZDJ1nEg9OM4fFcDO1y+3v9kf5cpHmEIoGtcBhZcaCuTf5vfksqBYAM+fH6GxxCEMqakb1gFDVzb3dA7iu4ZpoxwDjmNkq/xi0wRL6eFr/HyNn6f2MGV2lszGktkYEgtH4SDz9b0YRheGAaNKYRQ1nKJ/FyFF9sUTtYgTddAaOK4Khm0dYbSOsEZ45lGBWeaICIzOyNJK4tra02PwPA+u7z5d2HjMN/q5hmAJyBasGM619zGt4tAdjvu6IbXtmb1X1gSraYO29iDqWrsv1TR/WdnyZU3PmcYBU3xNE7ytC69a4hvm2Jomslo6h1RPrEm9N+T+W/rYhnVqV+G9rvRfq+6n1iNpZxoR55oRZ5qgJ+v7mcYEWujhORbY1lmOZVbuv0FWBokyN4alwdLlHTBsBoDn+8dFANLp7Hsg/6yKADz59rtnL15euFLxwWenzlbUna1qutzYebqi8WR5/eeXaj4tq/zVZ2dOlddVtfe9yoJs8Q2B70ww/rie6a/RLwdkNnM8nUzEwiHC6BgRh08lJiMTiVKEXLy7m7q93TtKbx8i9A1j2/tg7/okH2WKeQD2jwrrWw8Wlu90QQY7oai6jv42OLqqvQ+OYyCJQrLEQRLaOOqAyBihy5wcpYej9Ij0AY7SxVO5BBoPV+kUaDxMqRVFFEIJPDhN1k9Wwci6DoziHZDnWtAn6/sbUaQG1HjTELV1hEWQuvBiWwnI6OLK5M2NFwVwAMDtvWdzd7+S2CIia3RMaIFS1R14+YDABWM75dEN/fR919Jj3+L9Sy2I6ta++jZIbUtXTWvP5abeL2u7T9cj7FOb5sRdQ+SOObJqiKwY4uu22V373ANtbF3qvSH13tBE1oyJLbnnmsK33DDAah5iXe0ZvdqDqYGNVULxOKl3XDVhmtwxJDcEjnmOZXJc5iXJXVJbXG4NWXzxDAAvDzNFALLZ7Ptjjz+rfD5fmkn8y4cffvDpF5+dLfv8QvmnFyo+v1RT2Q691Nh1rqb11NWGX39+9vfnyr89zOffLkfz+XzJVaB0/an0y01ZC/lsJOANuB3Ivr6+7p5kPJVMTB9lisdFMH1rM3l7G8tTjrAkKAK5Hz2SAeAgD46L4CBTSs4EapNLoXfWtUMbuuCVbZB6CLKiHYJhSdB0OUPuIQltTIWXrwvSZU6+xi/UBaWGEE/pFmg8Yr1fpPaINV6e3IGlyweoEiRD0UdUwCn6TqwSgtez9NNC28LZ5uHPayDVsLHKfkwNnFA/QEFzTSimRmYPSsyuyRt351a3XxXBPgAr979d2nqidCfkrgRBYofRtV3jykGhG8Z2yibW9dMPnYtfexf2yprhFU09lU2dFfWtVc1dFS3QU5UdJyr7nFNbntldW3LDELyldC0qAjcNyQ3rzJ5pckcXXdfHNkzJbXNqpwRkO0bYjuE1o+iNA2TIOK+HIBS55qX+6475+7r4HZouOq70U1R+jjGk889YQlPfHYMMAOk3ppAlk9L3+lM6PNwvFvPZfK63H4Yn0z8+de7Xn546cbnmQl371VZIRSd8gMwepHD+6ZMvf3Py4nFp/VQovJuyloxUfsLP80sAmcmlS444Ppc94HbAe3u7Wlp2Njbv7TzIFUEagMDUsiky24WhNyGwZKGExOEeA/A6W0i/7cGWBgBL5uDogtp2aH0PoqoTWtUNu9rRR5boKBKLyBhlyD0spY+j9pGEFpbcxVa4RVo/S2rnKp1CrVegdAmULq7MPsZUDjMVJSARVEMPTtNHMDB1U3zL3LkW9Be1fZe7hy52IhsGyY0oGpyqghIlckdIYffN39lZWt97kQevimD1wbNbD75VOqMyZxwvtvXTNB14OZLv7GPZJeE1UXDNOHPfs3S/vH2wqh1a1w6pbuqobOosAfn51W57aiOw+DA4/8CV3NT6rku919QTq/rEpi6+oZ24q524qwqtynw3Ze5lmWexa0zSgeX34ATdY9wxkQEnsUi8CzzHjMizwHfNULRhsibANIToGi+GrSQLNccAHOTAUa6YKzUBKWbfJ+v8SX1fE7P31cPHz55/dPL0//PB78vq20+W11d19LcOjGFYkiEa739+duajM1f2nr3a3nv4w9en0+m/vwiZyb3p4+ewGANuxzAMCu/tffro8XfPnmfyb4B0JJexAi2aLdG6fUa36wiAw7cFV6s7X20/+haBIcExpKstvZXt0KpueDUEWdENY6gsHI1H5Zzm68ICfUSkD1FFVobUwZQ5+SoPXWRhyWx8tZsnd/DkDrbEimOpMBz1AFMJGZcP0E1943rouJGhneSaZi62Y880I8+3Ic60QLtw3C4cv5+s6BsXq9wTGqd/YW17YW372wx4kQerD56tfPVcZguLbRNjQksfRdWGlyF4jj6WXRRZY7lvGmfue5ceXm4drGqDNffAm7ugde2Qytb+L6u7Pivv0odv2VObwfkHwbk9W+yufWbXNrtrmd41prbNqR3L5D1DfFMZXJE4FyWu+R68rHNUgKAqkDQ53xoWOuKWqQ31xG158LosuMyxpqi6EFXjQ3PV5R2I2m7EAQAHeXCYy+UKWQByJQuin/sr/ntWARSz6eP9TOa4VIr0q9998i+/P/HZxcoTV+raUfheLKWyC3GpBfLh2au/u1A1zpWyeMI3rywUwA+mrz/VB/ol+kPm3rYusRj0AbcDi0JhUSiQLxSL4ChTfJkBakdQbA70j/OgeEZycWnu2kIpKh4A8M0xYCsMDKmuZwjfBh85U9l0pqq5oq2vugdxtRNOlZtpUofclhLoIwpLUu1ICTUBqSEiM07wVT6a0MyS2gVqL0fuZMscTImNwNFiuZoBphoyLkcyzX0kE4RopGommcapC23Ysy0DpxsgJ2q7oWRxH0nSPS7rHRepvQmVIzi7sjVze/3ZUf5FFqzsPVm5/43EEhRZI1ihuY+iaifIBwQuONepiK7zvDdNsw9c83unanrP13bVd8JaehGNPbDy5p7TVe2/K2sW2lJS55w5tuaZ2rHE75pTW7r4hiK0Igvc0kXXbdN7tuk9Q3xT4lwUO+cg4/JunAjN0WN4ek1o1hC7IQ9eF3qXWLZJpjmJl3txYgdLH6CrHOfqO89VN79IF96eX+eO0/vvI+SfU6FYyACQe/36ZQnIhtaOgTF8Q3dfMxTVP0ppgqM/vlj56eW6j8tqfnXq0icXK06dP1+y6j46OgBvgTw+/slmrb+UY0C+kMtkbRZrwOOGdHUPo4YOD4+zOXCYBWkAzIGENTyLooiHSKxvvv360aOdIigcFsABAK8AIIgMTLWzpmeoD0OpaoFUtUBq2+GNvUMVbfAhkgg5LubrwhrHtEgXEWnDUm1EoPDz5T6hMiBWBySaIF/l4ym9HKWHKrKOsrSDFNkAXQWlaBAsaztO14HXU/WzQtf1eiSzvHvsXCPsXCOsdZheO0jppSjrh9ma4LzSnZhZuTd/e+v5cf51tnDn3sMb2w/0gaTCN4mVWLuIsn66AcEyjwhcQueC0L2sT2wa4mun62EnKtsbIEOXGjquNHXVdsG+uFx/sqpD45/VR2545vec07vhW9+5Fh9Zpx+YUrum1K4xvqONbGgn7hoTW+PSAFkZhFM1vQQJWeEmyuyu2VX/jT1FdE0cWmU7F2imJMcyOSqwan2zfK2LIzOEEnOPn70ond8WihlQzL6v9vizOs4clZLJCiB/eHz07MXzHAAffPr5P//u91Ud3R9+eeFcfdvVrv5fn7nyYVntb89d+eTLkwfHL4sgl80fFwo5AMDxYfonbEL2swOZzeaLbz/ozNT0wtw8amAQg8Gkj/P5t0YAzvCUNTw9QOAjsGQAsoXMcwAKGQAeHRU3XuRHeJq2EVpVz3A7cuxCVduV2o6alv76TuSVxr7BceEAUcLVBOXmBF8dlGjCCkNMrp2QaSIiRUCqDovVIZ7Sz1X4OAofRezAcYyjHB2GrYfRdAi2o33c0EGy0I3zAue1Ojjraufo2TrY6VpIA5JSO0BDcIy9VJXCt6D0pBbufnV9/f5hAaQBuPf46cbX3+gDSVVgCi93Q6gqJNOMZBoxXBvXnCKrJ2SBG6rA9U8rej+50tIAxdT1IFthw42QgbKGzrKmPr4pyNJHTMl1Y2LDMr3rXnxin/3KMnXfMnXfnNzVTtxVh+/oomtjIhdR7htkGhB0JUsfomu8junbrsUtcWhVEFpl2hYp+iTHMsnShwyBWUtgcuPBs2cvj97lduXz2dKz/z2Qf1pFUDjMHmXzmWw+UyLz1eHBh598/C+/++hE2eXTFdVXO/pOVDX+f1+c/82F2n86ce7zc18WQbYIcplcqfERyJeadf+9AJnPFwEAxXwBFMHq7ZXbN2+hh4ZRKFQhD/IAZIogDYDRPaF1R/tGGBAUbv/1cwCOsvncEQBMlWWYo+zAMjqwjGYkoWMAd6a86UptR217f30n8mpz/xhTNcbW8XVhsX6CJfOIVEGlMa7QRRW6qFgZLAHJVfg4ci9H4aNJXQSemSiyjPFMMJoOybH3UK0QhottXRa6rreg+HVQ0qUW1NmG/sYBasMQEytzY2VuVWBJ45++vv30xsaDV5n8y3T2zs7e7b2H+kBSG54lqf39DO0Ay4JkGodZZoYuStPFFaFbmtDNc82o07U9NT1D1Z2wlv6hqva+i/Ud5+q6hxhyBFWli64a4uv6xKZt5qEptWtM3jOldk3J7RKQ2ok7aK4VJ3Zh+LYRvlHinORbJizJ66bJFaH/Fj+4QjHO4BVhiirI1YeJPL1U737XfLJYytgs5n+Zgtq/dxVBoRQkD48PSkDmQUGh0+gd9g+/OPnPH392ob7tXH37xVbIxXbEby9c/ezMuVdHr/PFXCaXfpeh/fd0DllS+ug4c5xeW72zcus2lUwhEAigCPIAvDrKv8wAic4hNnq6Bsm9g2MlB53XR8cHBTBI4Q0wZDCqFDLOQ9EkA+Ps8oau2lZoYzeyoQfVAEHzNV6W0iOzJsX6CYbEJVD4pdqIWBksDak6LFIFOXJvCUi6zE0S2ogiyyjX2E/VDvKcMLYbyfNx7df5juV6OKMOSrraMXKxBdmApNQgqSMSJ0bqUvgWtIGZW7vf3tr66sVx9tuDo5WteyUgdZE5ktrfR1MjmeYBlmmYZaZrJ/j2OVnghtJ/rXWY3YQcr+wcuNTY1dQ32AgZuFjfcbKitQNNa0Nz9LE75tSWeeqeLralCt9VhtbUE2vaibvq8Ip24o4puT7MsWD4NpzYMSayq/zzUldKH1lSR67zPNcF/ttUwxReESQrAyytr7oDBUHhS9m/+QIoFApv+1K8p/HP6215YOHw+CCdPT7OHOXBmzbVH5089a+fnbxQ3/LBmcv/+uWV319pOFHR9OmZiy5fcP84XXr2HWfSf+QE+1fplwPy+PBobfXO2uodo96gUqlKQL48zL1IA7HW/hZI3P7hwcHhy4NM/giAQaoQQZNUQscudQxR5VaSQN3YjWzohNV3wuu6BlrhYypXUmSMKB0pkT5El9h5MrdQ6eNL3QKZR6z0S1QBkcrPkbu5Cg9X5WUq3GSRtRQhBxiGEZEXxfcO8P1M8yLDOPNlPepCE6qsGXmhEV7fT7zai+9n6vqZOql7VuOfXrn/fG3vaSmh8eGz54/2j0pAElW+bpK8n6pHMo0jHCtDF2UYkgRliCj3941LkRRxRQeyvKUXPkZBEZmV7dAvqzuaB4jNKKYpuW6Ir1umd3WxLWVoTRa4JQ/eVoVW1eEVQ3zdNr2N4dvRXMu4zI0TOzTBRaVvTuWfl/mXOK5lnvcm3TRD1yc4hjhb4zt1pfXslYZs8Qe1CCUg3zRfeK8/pTe51qXDOVAoBcw8AK/T6ZMXys5X1H5w8twHp8o60cQWFOGj85VnrtQ1tkJKx+NH2Vy6kMmDXB5ki29GrvjXPQd/AaNkAAAo5gtHB4dTqclkPOG0O3Q6XWnKup8uHhSA0uyVWwPdKEo3CnecyxcByADwsgDwQj2cIq1DktvQDI7Ow5SbmnsHq1shVS2QEpAy2wRfF5RZ4wJtoAQkX+7hSVxCuVco94qVfpHKz1N6eUovX+NnKT0UsY0qc4yLbENsM1biH+R54BwP1TBN0aY+Kus+WdF3vq7/QmN/I4JYCcVDGVoITa30L+pDc6sPXpSAzADw1bcvHh8c6/wJ/cQ8UeXrHJdCSBoEw4BmW6jqMEkVQfHsKJYJRlYMMeQXGyFXmnuGyWwEjnqlued0VXtF93BV37g5tWGIr9tm71unH+jj2+qJNfXEmiayqoncNsTXbDNbeIl7hGelqgN4iVMXvq4LL8vcs1L3PMs6z7QtkjVJsjrM1obxPN356s7Pz139vlk6AMV8oZDPgv+4l+t7vdO7CFm6FkHh4Gg/V8jmAfj01KkPvzj5wRenLzd3VXbBTlQ2n2/oulrf85uPz2SLIAPAq0wuXbKxAJkcSOdB+i2ZfzmTv1SznULx6ddP5FKZRCS2mi0ajaZYAJk8ePby6OnrHE9h4msdHUhiNwqXAyBTBHpXQGL1j7BVCLoSQVd2jXL4Rj9HZW2EDFY0dde0QdsQo20DBLbWzVZ5xaYJgTbAkDp4MjdX6uKIHCKFjy91ixQ+kcrPV/kEar9AG2ApPWSRlSazEUWWIbYJI/YgOS44x8OyLnAtC5+XQ09XvwGyeYBcDRtHcoxwll4bvq4Pzd289+zGxoMXx9mX6ezmg0ebT55pvDH9xDxZE+giyiAkDYymG6Qb8BLPuCJE0cWY+hhB4hzj687Wdl2oa+8ZwrX0D11p7ilr6jvf1H+mccA6tWVObVmmd82Te/r4ti6+YUhuGRMb+tgdQ3zNMrVBUQWxAivbGCUrfeb4iiWxKnHMihyzTNMswzhDVE6QFAGuLkQWGGgCzSiJlSmCbBHk88V8Pl/I5UGph9N7IP+csvlc8a3zUy6XKfl0FEGhFCQfP3/1u5Nn/+E3H/eOEPowpLPVbZdrIb8/WZUugjQAhwAcgUIG5I7AcQakc+Ao94bJXPFvGchcrpA5Tm+ub2BHMPgxnMfldrvdoAiOMsV7D5+u7T7BkLlEvqoZOtaDGn+dARkASHwFlqNAc7Q9BKHUMy1zT4osIb7WUQKyqQ8FG6N3oylUmY2pdIqMEaEuyJK7eDI3W+xg8q0CmYcncYkUPrE6IFD7hZqAUBdkKT1ksZksNuP5xkGmYVjgRLCdgzyP2HNLFVr9shZ5rh5+rhZ6pra3Foq7CsHCmJp+hlrhnyvtsi6sbH93mH6VyW1/9fXOs+dqT9QQXaDqQj1kRR9Z20/VwkhqNNc6InBJfNcsyXWpa4apcV9phV2s72joRbbB0e1IbAeKeLEF/lklxDa9bZnc1sbW1ZF1VfiuNrZumtyyTm2ZUneNyTXz5BpdGxoT2QW2FEMXdkxuOiY3xfYZgXWWaZhhGmbomgTHEDcGFkyBqXuPX23e//oPamdLKBZALvPeMeDPqATkmyCZy5TOzI+PDw+ODvMAPN8/+uiLU//88Wd13f3VHdCLtZ2nLrZcrul7nQGPX2aPAXgFwDEoHIB0GmQzIJ0B2RzI5v+WgczlSnNWMDM1PY4n4Mdw05NTN27cOD7KHaYL0ws3lu/cGx5njbGkKKJwkMg7LIIjAJyxRW1g5lzrYHkfgaz0KX0z4yIDka+oaO29Ut/R1IciibU4vpapcjEUDrbazVG6aGILU2jhyZwCuYsjtvGkDonaJ9eHpIaQRB8U6vwslYssNjMUDixbi2abRwQuJMuB4nsZxlmF9+aXtcgTFT1lTbDz9ZAWJLENzRjgGgZ5RlXwzbHH0p17rzL519n83d0Ht3YfqD1Rc2KZaYp2EWWDbOuIwNGOFrRjhNVwpjG1aZvcVAeW9KG5S83QU1cb2hEjbXA0ZITYgsCda4R+UQ01xNdUodtC97LEe0sVvmtIbpkmtwzxNW30tmbihjZ2na4LkJRuvjUptE8qvUuGyIrQOi20zrL00xzjLFUZ4RsTluCiL3n9xRH4g051P90W/H8H/ZGx8ptkumw2XTI7j03OBBLTv/rkZFltc1l9x9V62G9P1jR0oFugWLJIqXS4n2bSL0B2H+SOQWG/cJgDuXQh8wbIH3//f4HeHm8K8yKhMH4MR8DhV27dXl9fL23qxKcWJpdWMWQuhi6iikx4jnJ5/avI7O1eDBNKlFTBqVC6hm2Jc4whDFuJZQivtvRcbmxvR2JpciNJauYZAxytV2AICLQ+ltzBkdgFCrdQ4eZJHTypQ6zySrUBkdYv1gXEhiBf72epXAyFHcNSDbMNGKEbxXVjJCGuZUHpu/FlLfKLK11XW5CXmmGNMHzTIGWAq0Ny9NrIsjYws7j+aPbmxuPnr75+8er25s7K/a8sEzOqwNS40ttFlLWPShuHuE0D7CG2GUrRWWfu6SK35Z45e/JGYz+2rKGzDY6u64a3wNA1PUNn6iEna2GlTR1tbF0f39bFtnTxDX1i3RBf00ZvSv2zfGeSovYSFS6BLSW0T8vdi9rgbb55WmiZp6uSHP0MV5cUmRKIUe4QgZ0Bf7id8x7IH6Mf3KQ/ABKAwuHh/uHx0XEunwHgoxNn/u9ffXihquV8dfflenhF68CJyy3dI6QLzV1qX8iZmjoA4GWxWMq+Ps5l35wGZ390musvMWUtmbvYLFbsCGYUg/360ePHjx+XgPRHku7IFHKUChujOyaWbNGl7iHSGEc9SJNzzXFV5JbYu6iO3BTZ45AxFmyMermx81JDWy96nKYwkZU2niUkNAfF5pDEGORrPAKlS6T2iFUegdwpVLikGp9U5xdqvUKtV2wICAx+rtbDlNnQdDmKpsHw7cN876gswjHPS5yLNT3EC/Wwpr6xms6hWgi2HkEcEZmHeCahIymxR6dv7yYWbm/c/2rt3l5qYXnq1qo+kBQ7o0SVD8W3QCm6boK8n6hC0vUojs2z/Mg5s6MOLCk9qbO1XaeuNnQgMVXtfVUd/WVNfadquk/U9Ouiq/rYXfPUPev0A11sSxleVU/cNibXtNGbAleKovMSFQ6iwiVyTAnt0xLHnMJzjWuYFloWOfoZpirO08V52sjpSy2ny2pzAGQKP3jMF8FPtwn/X19/+NT6QU+Uty16DjPZZy/3q5paW3tgFyqbPrtQ948fnq3qGq7uGWlGjJ9tgFzpRNRAh6I31mLLK6V9+Mz3z8cfvWT4hdaQoAgMOv0AAomEIw73D16/fp3NFPMABCZSVl8MNkKCjJBv777YfVE0BGY5Wn/jAP0qlERQh8n6CYl/UWCPNcFwrfCRsprWi3UtUCyZJNGNy8wsg09gCgiNAZHeL9B6RWpPCUiR0i3T+pWGkMIYEuv9Qq1XqPNxtR6m0sGU2VAUCYKkGOZYUFw3VhykahNMXQKCFdb2jPaiaE19ozW9mHokASuxogUWkTOlcCevbT25dnfv6auD+0+fTS1djy/fMARTCl+KoPD00dQdYzIISdWFFX9a2f9J4/8KwAAAIABJREFUFYJuTDpndhKrT2M3dxugmHcRsrIdeqGh92R11+dVfXL/Nbn/hj6xaUzeU0fW5cHbqsgtQ+KONnad74yTtR6iwkFWuaSeabFzVmSbkTqW2bppkXVJYlkiCQN8bZynCnTCCBDkaB6A1/uH37egewdk6dTjfZD8k/r3gSzmcsdH6eND8Pb46DBbyAHw4ednzle3X2mFVXYPXWpDnqmD1cKIp+r6zzYhm5CkQbLo0avCfv5Nh5VC4S/Za/0l1pAlIG0WKwza393Zlctk0+l0KUL6wgmrLzaIo/eP0q5tfnPr/quOIXo3htuBFXbgpbLQTZ5rXhZcFjkTdRBMYx/qSn1HWX0rksDAC1Q4sYGmcbG1brbaxVW5+BqPSO0RqtwipVus8kjUXqUhpDJHpMagWO8X6f0cjZsms7KVtmGaDElWDnMsKI5jmO/FSYMEsa9rmFsPwfVjmF0oIgTL7B1jj0ptQ3yDyJmSOeNLG49vbj58nS18d3i8ePtO6sZtocnDNvpQXOOI2EHVxpTBG/6FB1L3giayGrr9zBRfUweWVN7Jsqa+87VtzVBUGxzd2Icqb4OfqYecqOlXBK7L/Td08Q3NxIY6sq6eWNNEV3SxFUVogeeI0QxeitpJ1/mUgXmpe15kmxPbFpmaKbF5SaCfJfH9WueC0hKfXNiYv7GR/34VlHsP5I/VvwWy+AZIUMzlskeFfLb0P9kiODjOf/DJyf/xj78639Dx6ZXGT8vbGwfoVVDKhVb8b873fFGFvNKKjS3uzN3aKQGZzab/guT+XwLIfL4IiiAZT6AGBiE9vcV8IZfLgSJ4fZjVGO1qi7d3ENc5iBfp/SSxGUGSkRVeZfAG2z7DdS+hxW6KPiKwJ1oQhFb4SH0nrLKtZ5QpwgtUBKmJpnExVA663MZWOHhqt0jtEShdQoWrNGuVanxyQ1BiCEgMAbEhwNV6GAo7X+vCspTDDA1W4BjiOgc5Lizfg+U56/tITX34fgwTgWezVE6K3EbReXFyB98WF1rCMyt7y2u7+7niQb54d/fBjZ09a3RWFZgiKDwi7zzfPjfAMtFUYZ5lkqKJamNr+okV9+yWe3qlAYqp6YJ3o8Y6B7AdA6N1EPSlNuS5ZpQ5tVHKZdXFtg2JHWNq25ha10ZvS3wzbGuEqvcw9F6WMagKLsg8CyLbnMi6RFdO8fULLEWKq4ibvdeVxmiptU6+AL5f+bwH8kfqD4As/gDIfKbU2alE1P7BUR6A7w7TL4vgd2UVl9qhn1ztqIJSLrSTLrRTzzZTLnfQT1ehsTTDKFl2kAaFIij1/P6bA/LNpk6hePfOGplIGhlGgyLI5/OFPHj2fF9tsGmsvqaegS4UAUUU9mJZsHEJZFxOUIZoxkmeZ5nrWGBZUkSFqxtN60LhOmDo+h4YWagiCNVEpZWu87C1bqbSwVE6hTqfROsTKF0CufPdrLW0hhRoPO+mrByVfYypRDO1o0IHiuNAMO3DbMcwy1rbQ2iFEdrhhO4hksIRkzpiHHOYZZlg6IMCc2hx/dGd3SelaumvX7x++OogcXMzfGNb6Jp2Le255h8M82xkeUDhWxa7lyzTO8bYHWvyjsKdPFPTebmpu2cI144Y6RkmtCBwVzoGy9pH3Av3XfMP7HMPTKk98+SeZXrXPLWpj9+W+mfZ1ghZ62KbAmxTSBmYl7jmhJZ5gXmBLE0wlVN0SYwjj5E49lGyIgNAtggy2WI+nwWg9Fx/D+SP0x8B+SY8glwaFHP5XCaTPir922EmnwHgAID/84MP/+H3p7+o7qnopTQMSq90Cyoh0opu0Ze1hIpW4tX6gcMMyObA26amf2NAAgCKRZDL5B9/9YjPFVDJNFAE+XyxCEA6B4LxWX9ivrl/BEURjosMXEOwByfqJSqZ5kmOfR4t9WNlPrI2QteGurHMrmFyx8BoA2SQItWPizRUhY2t8woMfp7azdd4pMag3BAUqtwlIBX6oNIQkusCAqWDo3DwVA6Oys6UW5hSM4YmQzNUWL5lkGnsp+oH6KZBuqEOQmzqH7/UDL/YCOXp/UJLmK7zCeyJ7jH+CFMZW1pbXts9yIOjXHHj/lfrD59ufHOw+k1a4JyS+pcN8XWsyENVh0WOWan3mjx4k2+dMkZv2RI366DY6k5EM3SopX8YMkJsHxy/0jZwqXUouPTQO//QOrVrntwzpXZNkzvm1IYpdUcTXuLbojStl2uJsE0RhW9B7JzjW+Z4pgWCOEqSxIk8H55uqWpEN7QPHxdAqfTnDZAg+4bJH3ZGfA/kn9QfTVlzb7Es7L94Xtoky2QyxSJIZ3I5AJ5nswcA/PrUxRNX2662Y8/WjTT286u6WFdbabVdjIZOUk0TKgfAcbrw5g1/pH5+IAtvvFXv3FzVqwwel//oIAOK4PHTl0cFMEYTkARqKJ7TMkyBM2UIlpqiidCNSb5riWGeZtmmmdbUiMRJ1gUHWRrIOK8Lw2gZGKfJrGy1g6fz0iUWgdYn1gVKC8WSTwdPauXLbAK5/c1QWAVyu0hlF6sdYq1TpveN0qXjXN0YVz/M0AyzDVCSEkZRQ8alzSjm5c6RC62oTiy7B8ejqtzjUhuSIu3HccMzt6avrb04SD/57qVEo8cxeM9y4P4R8F5/SNJFR6WBMUmAoowqfTcknuvWmXvOmR1d+LppYrm8fbCxb6S5f6QNhm3txzRBMV9WdJa3DjsTa96pbUPkjiG+aZm671n+2rf8WOlfVgeW8GIHSe7iGKMi27TMsyhyLbJM0yR1Eq9IEBUxtixEZhqrm5AVdT37x+AoU/x+AflDIPM/qP54rx+ht6n5/96hURGA/aNcDoDf/v7Mx59dkCrsSr2fRFepDeFhDKeuEYHBcnr7Rl6+zINSss/f4DlkPgv2Xx0dvjyyGe02o93t9GUz4Dhd2D8qvEoD+Bi1H8cq7xkuh44iuWqU0Mw0TzJMUyzrLEEdJukiVGMMI3XRTRM9JHHHKLd9hNkySKLKbAyFveTsWLIF4KvdQq1XqHLzFc4f0ihS2EQKm1hpl6gcEpVNrLaJVS4MVUxgq8c46hG6CsPRwsgKOFXVR1G1jQqrEZQrEHw3XtAxyiVIrCNcHVXhZCgct3aermw/Os6DHAArm3sbD78NzK74F7dkgWskXZSqmyQoogR5WORaFruvlRIDDNFbrsm1hn5cK3K8BTbaAh1p7cd0IMbLG+H1PaPu2IonuelKbdln7lunH9hn7rvmH2gCN/ThW0Sxkyh2cnRRrjHBN0+yTJMUXYKgio0pY0TlhNI8affMOv0z3uBUqeFENl9KaH4P5C+iIgBFcHQAjg4LNAq/uamr7EL1v/zzb+tq2vsgA989O8qkASiAbAaAAjg8+NGuf79EhHz2+Jtnj7/BY3CJWDIaiYEiODjMbt//+s69r/sxVMQ492ovugKGGxIY4Sw9zZCgGVIsyxRJM0E3J9j2qXF1gGNPtuN4HaPcHhyvG8tkqd1stYuvdtNEJjLPQBdZSkaPJSC5MitXZuWIzTypVaCwCpU2sdIuVtrFSqtQaREqHMMkAY6pHGWrSkDCKUoETd0wxK4dYFT0E8v7CN14QRuGjROZMTy9NjCnD8zuPD1c232yn84f58HG3uNHL9KGwJQmOE8zxEblfpI2iZNFSKqoJrIm9d4wJDcsyXVTfCUwv92MGG9BEBog6Op2eG0nsrlvtKIZWdM5orAklfY5Z3LTMfvAkNjRTtw1JTdVvmum6CpF5iGKnTxDnK2PMbVRiiZKVEcJqhhOFScqJ9TWaW9o6eU+OM6B/NvGTP8OkIX3QP48KoLn3+2XsHz86DtQBEeHheOjfLEAvvv2NSiCly8O/5rEjJ8fyCLY3dreWF1H9MFv31xZWlgGRZDNgemFG/G5m6hxDo6raR2md4xyafrwqMxNVEfI2ijXPss0J/nOWbYtNcgzDgnMzRhWO5bTi+f3YjlstZundot0Po7CwZY5uAoXT+XiqVw8uYMjtbHEJqbIyBQY2CITT2YuASlS2IRyM19uEiocaLIQx1RiWUo0TYlmqftJchhFWQmjVMGpJSA7x3gtaCZebBkTmjj6AFvjmb65vbS6c5gtHuWKN9a2Z1e2bPFFbWiBopsYUwTIuhROFqFqE7bpPVVo1TK9Y53aMidWXTPrVb0jNT3oys6Birb+8iZITQfqciPsUgMcS9OMsSzW6Jo1uaOeWFMEbmsiqxLXvD58m6YI0BQ+iW2ab06xDHG6JkZWx8aVMZxigiDxcxU+tsBciolHmbcVyX88ZX0P5M+kN6no4MXz/WwGgCJ4+uT5DwksvP1K9l+n/xaBLGZz1xbmE7E4Eo7YXN+4s7J2eJDJAzC7dCsytYwmC1EUScsArWtMKHYvSDyLFE2Eqp3gWqcYhjjTmMDLvfUoRhWcXD9AqR+gtAzRWpBkisTCVjhFOh9P5RJp/QK1l6NwMKVWuthMF5sZQgNDaGCJTRypRaCwitUOicYp0TglKptIZZVpvViahMBWj7JVw1TFEEPZixdDxqVto8K2UWHjMKsKTu7C8ZuHGTiReUxoElmjQlMouby+uLL9Olt4vn80d33Vl1rQB6eUgVm6MU4xxNm2BZI6QdHEDfFNXXTdMX/fNb9nm7xrn7xzqQ1Z2Ymq6Rlq7h+pbIdVtQ9WtA5cqIW2wCmdg1xb7K41uaVPbOqi67roGt86pfRfI8v9TO2E3L0gts9wzSmGLkpSRfCKMEbsw/LsiBFuVy+25FV7nAWlarVsPvODY4/C+13Wn0/vcrPfXY+PcqXk0CdPvin95quHTzKZ3F92538BIDOpWMTrcWFGhvd2dx48ePDq9UEegFBixhlKDeA5PSOMNhSjY0RAU0dZ+iRDF6VpIixDnKQO0vQTBIWnCc2uQ1FrEaSa/vFGBLGhn0CRWHhqj8ISkRgCIq2fp3QzpVaq0EgTmRgSC1ti5kgtfIVdoHSI1Q6Zzi3XexQGr1LvlutdSlMQz1KQeDocVzNMVQzS5N1jwm6cqAXDbx7h1Q7QrkLHO0a5zcMMvNiCF1tME8vW6PLCnftzNzf2njxbu7c3uXQzunDLmbpmTt5kWyfxqhBZl8IroxRNXB/b0MbWnQsPPIsPnDObrpn1Kx2DNZCRViS+cxBf0dZf3gyv7hg6Vwstaxwob8Ha4+uumT373APH7J5lcptnmZS45olSL8cQl7nmxfYZjilJ00TGZb5RsRcr8hCEztpWVGMLvARkHoCDdKYIQPGdYcd7IH9+FQqFw8PjYrGYybxJVS1ZePxxk49nz5792Df/uYEsgGIuFvGHgl7MCOrrrx+9fv265G2lMjrlRncfmt6DZo1xzCNMM0HsG+W7WLoYTRVi6aI0TZBvTbKN0X6yAkIUV0MJFb3YWiiuHoqny+0SY0hjT8iMYYkxxNd42QoHU2bjKBw8lYuncvBUDoHSIVQ5RRqHROd6A6TRozJ51ZYwga0k8/V4nnaYqkDRFSUga5D0Kjj1CgRf1j3ajuW0oJkEiRUnMnNNYbkrMbGwGp+/tfXw8Z2d3Vubu7fuPbbFF83JmwxLclDoxMjDeGWUYZg0xDc10bvWmXvOuV333HZg6V5V70gdFNsMH2uFYy/UdZ6v6antQpc1Ik5e7TlVCXMmN53Tu/aZ+/aZXXNqi2eZlLoXSDI/x5CQueZFtmmOIU5RBPAiF17ioarDfH2UJ7WKpcY8ALkiKAKQyxff3OfvHXTeAll4D+RPr3T6XWPzQrFYPDzcf/36NQCFV69eAVDIZrPffPMEAHB8fPj69eu/4P1/CSAjQU88FkLAId988ySdzeQBeJnOSXVWic7Rg6L0jbCl5imxeUpgnGFr4kJziqufEFmSHGNU4pxmmyI9BGELmnm5c7isdeBqx3B1D5YhtYkNQZU1JtL6lbaYzBwR6f1CnU+s90sMAaHWzVc7eXIbX2HnK60ClU2sdki1LrnepTR61JbwOEdVAhJNU5amrL0ESfMIr2GIXQUnX4WOd+H4LWjmqMA4zNZInEltYCZxbX3u1ubj5682H3y1uLIeXbo9JlAzTMFxTWhY4iEbp5iWOZZlRhFaUUfvGqe2zFObjrmt0I37VVBsZc9wVQ+qoR99pqr1bFVXA3SsqnPkVEXvyYp+/+yeKbauj23oY3d10TWeZVLmWaQoglxj8k2ENMRJMh9O6KTK/SLLpMG/+DoNHj99nX/nZ/XG2T7//clj8T2NP6sKr1+/BKCQzabz+SwAhWIx//b+fz9Kfyp5t/4o/ZRAFovFH1o4F4vFfD4L8pnpVHRqMlZTXQ5A4SB9nAHgqAjwdN4old8CHetAUgS6uNw+RxT4SUIfSxUWGCe4uhDfOCG1p/iWGFHmJMrsl9oGq3qxZ2p7mxHjSltMqPMbPdPjbC1X5RYYAmJDgK/xCLReiTEoMfgEGpdI5xHpPFK9W2bwyI1ehcmnNHuVZq/KHGLJLGS+fpgmxXH0aJa6pp9UBSW2YgW1A4x6FONSz1gLmtmCZg6x1BieXumbEdsmFrceTd/aeJUr7OcK/viUd3JBF5pShOYYliRGGcBr4mRdim2dVYZXdYlNXXLdOrMdWfnaGL/ZPETuGWXWQUca+tFV3cjLLfDytoFLTcizdbAzNUjfzK5rZk8XXVOHV+T+G2xDiqGNc0xJpj4mdc5LHLNcfWxc5CCKnWSxC8+zclXuTAHkC9/7Afzb0qH35Vc/uwo/cvw4/cRA/ptpdLGYB8Xc1vrK3u4WHNFXBIVMIZ8B4BAAgdrIUZq6UZQOJEWgj0rN02MsO1noMfiX1a4ZgT5CFNnYmgBZ6iRJbVSFc5ipGmaqqntGyppgluC8UONTGMIG95TUFJbbY0pbVGoKSYxBuSUiNwfFem8JSInOJdW7S1jKDC6ZwSXT+5hSM0VgGKZJx9g6NEtdj6DWIahNaG41glaPYlyB4NuxnI5RLpqjHRUY5Z4puSux8tXzhbV7T/cPH3z7nTUQsU1MGidmVZEFui2FVQXxmjjJMMmxz6sm1vTJLaH/msAzb5/fci5sorlqFF1a3oEoa+692NRzoaHvcgviUstAeTv6Sis2ML9nSa5rJ+4Y4uvq8ArHOEnXxLjmFNec4plSEscsSxNhq0MEgYUsstdDcN2D5P8ASPAeyF9Kfz9A/vsqFna31p8+eUyhkI7z6XQxf1gsPE9nKXwxXaJphY+19OMVlqTKNoulmklc50cnG09f6exAUvqwXKklxtb4ePogXeGq6ByqhWCru9HlbQNMmV1ti4vVPp0zJTNHZLaozDYhMgWFxoDIFBQbfQKdW6gtDadQ65ToXBKdS6JzSHQOidbDUdiYUiuGqcBx9BiOtmWI1TbCbRzm1CDpzSOcagQFQhRDiOIxoQkvtsi8UzJPcuWr5zd3Hj07Sj/49jtbcELrCVviC5roEsM+OaoO4bUJsnGK61jQxNb1yS3d5KZxasN/86F7aXtUqB/laaogQxVdiMpuZGX3UEXn0JU2VC0EX9GFt8XXdJHbushtS2JTG1qh6xNk9QTbPMWxTPMsk1LnHF0Z5GjCOI6RJradKm+/XNeVLYBCAfx0PqDv9WP1dwjkO9/YYrGYT2cmU4nlxSWegH+QPj4Cxa9fvX74/OU4T0iXaFpgo019Y2L9BF3svtIwUlYz+L/97//0f/zDx2W1/XXdWJE+NM430WVOLFvbg2H2YJhCY1Buj6EIwvD0mt0/L9YFJMaQyBQSGgN8vY+n8/J0XoHOzde6+GonX+0UaBwCjUOsdYq1zhKQUp1XqHULNB4cV4PnGkZ5+k4svwcvbkJz6waZHThh4zALQVfCqPLSLqvcNy1yRJd3vl7Ze7JfBN+m07H5ZUMwbk4sahPXmI6pd0DynIva+IY2teW6/ji48nRi7al7aZsgsxDlljoYpgE20gAbaYCNVXWjL7cONsHJtX1kXeC6IbKii9w2TKzJPdfI6gmiMswyTTKNKYFtmmdK0hQ+uszNVXnVtvgQUUjhyAvFP2jf+17/K1T4T19/tH4yIH8IYennYrGYyWQKmaxMIpVLFUqVpmSet7Z3/+6Dr9BUxgidV92JqOtGc+TucbbxXEX/Z1+2yvURvsIp0wXH6EqNM0mT2SSWiNAYvNSC6ELTb+y+uLbzHYVvVlriMl1YboqKTCG+IcDX+wQGv8Dg5+t9IoNXYvJzVHau2sFX2wUah0jnEuvdEqNLYnTJ9D6JwSfS+XBczRhbh+Xq3gFZj2J14kXNI5wBphpGlY8KjFi+QRmYlboTC1uPru989fjV/lcvX97c2p1c2bQkl3TJ6yznNFYbJuiSFNM0z7moia2rExu2xQfWuR3b3KZneUfsivOtoeq+4RoI6monvKpnuLJr+HI7qhvD7cYIrbE7jsktU/SOLrwqss+TVFGqNsGxzNL1CbYxQVEEOLoIXeY2B+b8qVu3t7659+hFoQjA91sI/8F38X7G+nernx7Id8vIXC738uXL49dHA4jB/j6YxWrPA3AMQHx+IXHt+gCRAsNRqjsRDRA0mWeg8M09CHpLD6GmeaC2ZaATim/pxVIFJhLfIDAEJJYISWyu6kbDCfw2+LjCHNM6JsXqgNYxKTAEOFovR+MuhUeu1iPUe6TmAF/r4mtdQq3zDY0Gj9Tklpk9Eq1HrPcKNB4MU4FhqEtAdo4KGoc5dYPMEpBIhqqfIsPyDSNcnSo4pw7OXNt9urC+e31j6/rm5vrjp9vfHVhTy4bJmxzPHN4YI5umqZZZvmtJFV9Xxdf9d74N3H5imduwzqxJ3AmFL9U0gGsdxFV0Ier7R1sHSPUwApIsR5LVjuS6a3rHEr+rj9wR2eep2gTbPCN0LjEMSaYuQVEE+MYYS+lRWKNqS7hU/Vi6x++B/K+qn37K+m6jNZ1OP3785PH9r2uq6murGwLBiSwA+4WiNRCyhMIkoWSEzusZJrTCx7oHKF0wckPbSGU98mJ519U6aG3LQE3rQDucUNGKPFXZ+UlZ04UGaNsAia1wsuQOjT2lMMcYAqvalpRYIlydj6118ww+vt7H0bi5WpfI5JeY/BKTX2r0fj9MbonRJdF6RDoPX+0eYcixTA1BZO7Fi7txoiY0t2GI3T0uaRvlD3F0A0w1QWLFiy2q4JwqOLO08/W17Yc3t3aub25uf/Pd+tOX9qnr5pkVYXCZYp9i2BeYjkWh55o6saGM3Y3fO0xsvTLN3NXFb0jcCf3EfPcorZ/ArO0bakORYAR+B5oxSFVC8DJN4LoudNMQWTFMrEldS2+AdC8zjSmGNs7SRclSN0Pugo4w+lDkYwCO3uQq5/7g1PEHer+n80voj+/yfzR+vH5GIA8PD+/v7t29vVZ+8Wp1Zd3k1FwOgGMA9N6A1uOHjo53DGJbYOjaTuT5ivYzl5rPX2n98mJjVQOkqgFyrrz57JWmK/Xdla3wq62w+p6Rc9Xd56q7f/3Z5bLavk/O1odTq6HkHYN7Su+ZkttjEktYZpuQWyJiQ0BiDCptUZUtqrJFFZaQ3BxUGAMSg0+q84p0HonBJzJ4uVoPhqnA8/VUhRNBVUDJ0rZRfguG20dRdBNFoyILRmCiab1UjUcZmJW4YtNre6sPv3n4/PXes+/uf/ty9s62e+amY+aOPHyd7Zzjupe47mtC/y1takcVX/fcfGKYXBe4Z02TK46ZO575tbYhctcI5VJrfyMcByMKOtFsKFHWNswT2qcFlkmld9kwsSbxXCerYzRDimdfohsnxxUhjiE+SFEwpLaz5a3lNR05AHJvvuMf0vgeyP8VKv6nrz9SPxmQpZnqD09I8/ns1GRyNpkcRgwMIVB317ZyAKQB0HtCak+4dQDbjhrrRY9DULjDIkjnwauD3FEG/L+//ugff/3bU2WVJy5cPV9R//n5iiv1HWfKGxq7B89eba5s6q9tG/zifMO5K+0V9bDffnH183P1ekdCbZlQGEM8mVOuD4nVPp7MKVC4NZaYTBcUKNwCmUeiCWrNCZHWz9f7+EYvUWIaYSsJIgNeYhrmqoc4mo5Rdj9FUoUglPWgMWITiqcla30Ce0zhm7RE58OLq+HZ68+O8l+/PLy5sbe29zQ6v2qLLil9c9robW18g2FdoJqXNKk9RXTdPHXPPLXtmL3nmt2ZuPnINbnWM8ppHiCi6LIBqqwXL0TQlf00Vfe4DMHU48Ru48Sqyn9T7r/FdywTVDGmZZ6mn+JYpslyv8gYFShd0AE8AoH9AWR/yfbde/1d6McD+ScfvCWnrRKW6cxBPBZOhYODkL5BOGJjfScLwGERSMwukdndhsI3woa7h3GQodGDHMgDkMnmM9n8Bx9/+utPPv3i3IWL1bVfXiq/XNtU29JV1dx16kJVXVs/BIFv7hq+VNl5vrztbFnr709W/OqjC1bPpEIfHKcrVcawO7TIkzo05ihbZNXbEjpLUqIK8KVuttAuUgRUphhX6+GbfTSlHSc2kBRWnNiApEv7SILOMVbnGOtiB+pC1xBR7cIr7CSNF6+wawPT+uCUI7FgDU/uPn394Nnr1a2HW199l1i440le03hn5N5Fqf8m3bJIsV5XJPbU8W330mPf9afOufuG6Gro2gP37FbHMAtKEMAp0r5xcReO34kXdRHEcJaeqAogaDr/0kPr1C7DMEnRpjj2JYH7BlYcJEiCNEWAr/GzxCYSRTA2Sk7vZ7KHmfdR77+2fmIgS07sJSwPDl9ORAJRrw/W2TUAg9/fe5Qpgpc5wFYZ6QpDzyipCY7GMPhjdPZh4U0iWDaf289kvtl/nQPg8fOXn5788n/8X//wyYmzH3xy+syFyor6zrLypi8v1lfX9VY1QMoru+paYA3tg1fre+rbBhraBysboDSuVqhwERkqOs8gUrpZQguVo5dpA2rThEjhk2oDAoOfbwqMi43DTPkYX4uXGMdEBoLUTJTZR/j6hkFyDZxA1wXIWh/HFmPo/drwrNQe1nhjllDq2yNwBMDuk1dru09SS3dAdOBEAAAgAElEQVRDM3d0/gW+dZJrn2fYlxnOm7LYPWloTZfY9N34JrzyrTFxN7B8P3rrMZqjx/INKKZqVGCkqN04uWOAo+0giGqQ9HokUz+xYk7tcK1zFG1qTBqmaFNC9zJNHZXYpllyl0TrWblzf2nx5vtsuP8O+omBfNOrpJgHoHB0/DoRj6RCYWh7F6IP/s2zFyWPIKbcMC5U9o/TezDjlnDS4g9n3nZuyufzpbKFw0w2B0CmUMwBkMmDHADnLlZ8dvLiRx+f+eL0lQtl9afPVZ2/WNfY2n+mrK68rrMNMlRe11le190GQVc09PYi8W29GI7YbHYllYaAwZ4w2BN8mUNuCMotEYktQlPYRthKHF+LF+rH+Dq8xAQhCKBEUTOKWj9AwghMA0w1WeUhq1ym+JLan3Qmln2T1x69zr3IgPvPDne+fmUPz1kiC3zjBFbgGBH7RlWJUc3UuHGebJr5nxd7//UqXJu4O7m9b5vZMsZuM3VBktwBp0hhVClGYCAoXTxHgmYMdRHEkHG5yDHLtc5QtQmJ9xbXtoiXT9D1KZzQJbamRqgylkifByB9XHgP5H8H/ZRAFovFEpClkcsfLy7MLExNQTq6ID19r/fTGQCOAWDI9Fi2uAszDsVR7j7+bu3+o1KrPQBAsZg/zhx9++q74tta+MNMtvTzwWE2D0CxCJ48Oxgf55w8XX7ixKVPP79YVtl86kLVhauNv/3s3Pnyho6+ofKajgvlTRfKmyrqui5Vtv/zB6fOlDVgx3lsodHoSlCERq7Ww9V6GCoHW+0iio0IorB3jN0+TIUSeANUGZqjFdpiNLVH5p7mmSPW+DV7anl27WFsae3m9pNb977eePTqyQGYWFiLXtsxxW6zzSmuY0EcuiMIrvND65KJTVl8U53cNkzfM05tJbdeBm48bETR/v/27vsr6nRP8Lh/w/62f8Hsnp09O7Ph7L0z98yduWFu39t92zaScyigEkVBUUXOOUORcxAki4CAEkQEMaEgIGJAQFEkVVFV3/B8n+ezP3wLtG0M5XD20vbzOnU4dh+1D92++/mGJ+hyqkOzKiMLaiMLamNKz5dcHC3uuqrOrJTHlzaPPOy+/TKzYTildrCgfTKtdiipsi8ipym/vk+qSVGHp/AYeA4EBtEHNV+9Qw5yf/67uPhg9sG92ampYEVgoELN8WDBYAZILaqOzCr00kTKIhMMBAwCIACzRVxejRESDyrBr9bXAAADefPmDQEAArsmFguABDDssITA1qa5qqoxR1/263/993/547cnHdy+P+N0/KyzV0CQo4e/q4/cztVXGhTh7CV38pT5KXU/nPX88wlX78CooOhsbaI+PL00tfBcWun5RH1Dgr5Bk1ykiM7206UHRGbFFzbG5Nfrm/pTylpre8ZqLl69NrN04+GLVSN+aSRLG+zDl7tNfRMtV24Xt40mlHen1A1ltd1Ma7mZ0nIrtfV29bXnndNbvXPb9aOPagZnGkfn0xt65QmFCWUthW2XM+u7YkrPp9Z1pTd06/LrYwrbqnrudN1cLeqYjK/oTakeSK7q17dcy665lFbSetJV4eytZK1bYdMnp1+/Q75kFVNEiMMYAaAnjx8+W3wUqQvThUYQgC0zXmcgIa8sOqfUPyzORxNpBmABBACGYwEwwRwQnuPN7z3Zxxhbzy0hAARYsyD+ATUaGHF15fOXr29OTXf29P/+m+/+/h//j5O7t6Obzz/99o/u3nIvSeC3x+2Pn3I+ZeceGBpr5yF3k+pcA7QuUq0iLCUsRR+XXZVe1pxV2RaXV6NLLQmKz4/JrYnOqa7sGC5svFTbPVrWMjBy78nUsw0DgAHg2SZ/Y26l5fLN81fuFLVeTa66lHn+at6FOzldd3O7p0uuPO6cMVSNPi3ovX9u7Gnv9KvG0XlNTk1M0fn02q7U6vYofV1kUX16Q1fD8N2rixvXF40554ZSa/pzmkaKOibKu2+n1/SnlHcXnx/MqWj3U8UEhsYi6zorwBxPg/y6HXKQYj8MY+Y4BgAtPXvyavVFUmxiXHSSAPDayK3ssHE5ZQn6Kk1ytm9IhAnAIsaHEBCMGBPBHADCAguAjIZtIML+YcAYCSbjrjhQEAEYMwsA+xs8WQQBAZgRQgCPni0/WHj8/amz/+tXv/nDn/960s5JIgt0cvf1lMglyjB5aLxEFenqF+weoHH209h7Bzn7aWTapJC4vKT8uhR9Q2rhufD00tLmgcJzPe1Dd9qH7syu7NxaeHnz4YvrM0t3Fl9NPdtoG7zTdPl2wfmh5OrerObRgq7b+u57xQNzKS2TFx4YW+6u11x72jS+1DT2qO3Gk9bx+fKL14o7htNrO7PPdZf3XivrGT03MjW5YnqwDr23VwdnN6suTUUUtGbWDeSdG8qp7a1sG+m7Pjswdu/iwJgAYDHzrIWjI+RX75CDZBjrqS+7uwYAdHVkaHhgSJ9fnJiQJgA8Xdu69+RFRmlDevk5VVyap0prBtjhBWFvoRZgFoAH4N+ZjILefw/+49feBEAALC7Yfe+zvrUtACy/fL20uvZP//Jv/+W//YM0MNjFWyELjlaGxnn4B7tJgs64Se09FT7KcEfvQDsvlTQ00TVA66mI8NPEF9ZdPH9prKihq7K1/8HS1tzyzgYLLwywsGaafWFsHrjZNnK/out6bFFrYedEfNWljKaRysGF0isPq689b5hYqbv2uOHaYtfdlYaRmbjyNl1OdVZDT2p1Z/v12Z6ppzGl56NLW2quTLVPPCloHSvqmKgdmE6v6Uuu6Co4f6W0ZbCgpquk4eIuApO4FbL1qpXQIL9uhxakODFg78QfvL29aTLvFBYW6PMLs9LzMtLzzRxM3Fvou343Prc8raxBEZ3sGxJhBthFhABggQeCAHOfDvLdMq2nT7/3FQSAXbNJfJVi4REBsPDYYLQgAiyGP/9g//f/8OuTDh4+Ms3xs+66mDRFaIyXVGPvKXP1VTl4yR29A+29A70VYS4StVKXKA2JHbv7aHBiZu7Z1gsDDN18eP/Zxrne6419NzKrL2TW9qTW9lZfvpfVNFwzOFs5uFAz8qRqcKHyylzz2GLXneWWsYfVlybLL1679mi9c2I+vbYr+3xf89hsx83F4ovj5T23Om8sdUw8y2i4nHPuclHrcHnHSEZFW0JeVWZRnbh3FQEQz0chAp0P8JU7tCA5jgOA/ZeQL1+uLj6e9/Pz9ZfIMtJzCwsrd0y4Z2iiqXc4NCVPl67308UG6GIYAAaAACDeAoQH8l6Nn7PezLpN8DtfMQFsNu8SwOvr69uGHYZh9iczCQCMAAKAwSL839/87p9++8fvTzr9+Qf7P353+t+Pnz3p4OUt13gEqH0Dde5+6jMufq6+Kh+59ttTrqecfP1VUUERKb2jd4fvPKpsv1zefqXv1qPs+h5982B+85Xq3ltt449rBx+23Vhpub7UNLrYcf1J4+CDjrGF289NI7MvowsaZPH6xPL2gvbhjIb+mLL2zPNDiVW9lb13K3pvx5d0Vl68kXuuP7u6s6D+opNELVGF7zA/OYyV+qodZpCEEEIEMciZmfsTN66dPXvaycG1tqaxra3HzEH30ERL/6gurcA/PNEjKEwZlWjaO90S8RbAHBDelhTx3k/mPzSWMgwDe9NrLRYWALa2DRwm1tcq2Hpxa2TQ77/57oyLu78iWBeT5OTp5+wTYO8mcfGWuXgEuHjIAhQ6/8AwRXCMvyrCzT/EwUflKtP5auJ7JmYzqtrK2geTypuL24ZKOkdbRx+1XHtSfuF2eefk+cHZ+t7b3eOP3mBY4yG5vEOXU5tW3ZNc3Z1U05tYc6n6ynRh50Rp962SjvGittG6vlt5Db1ppeeLGrocvRUeAepNIysAWM/hpdervwCHeQ/Jcdz+1LnBwct9/d0ODnbubt43Ju/enppjCJy/eKXuwkBkVrEsKsVPFxuWmrPFYetxs4gFZD1PTzyf/Z0JuuLfOeDrR4I0GLYFwbo4Yn//L4SQ+HtyHPfy1RoBsDAcw/LC3sMhC0cWni6nZOZ6Bsj/evLsX0+ePevgfuKE0w+nnO0cvdy8FBKF1slLcdY9wMU/5JSHzM4n6KSn8rS3KrWssaJjsOfGfGnraHn7eFHjSFPf1NDdF/U9k7m1va2DU21D0/H68/lNgxm1/Zqsc6l1A0UXb9UOzTUMz1X13yvvmizvmkgu79A3XcqtaY/NLDnX0Vd1rl3c65hhBQAQeEQvWb96hxykGAMhQkdH28XuDjc3F1cXz5WVN8svtgwsZBRWJ+aXhyTlBCVkJRZW6utbtjhsjQbzgFjAHAA+aCEL/tDn4yMkACCEWJYV/yFms9liMe3/HPGylgBwiGc4lifWAdNgtph4XoyhsqKuIL/s1EnHU6ecvvn29J++PevirfjB3stFovJUhLlJQ/1D47xUEW6BYT94SP/s4OcTnKpNrkwrbC89d6Wu43p+VY++tqfr6oOhO8vZNZfyG4ere+/qO26U9d6vvDJX1j/TeG0xoao7rfpSTe9kVde1jpF7o/eeXL5xf5uF1dfb1ttgCwtAR8hfhMMPUpwb0NXV2T/Q4+rq7OjgurPDrm9aDCwk5ZRGphcExqZLI5Mvjt3um7htwsBZly/wgBlxhDzwkeneB7/7IW8HyQOCRDy7azDubwhFrHdjaOPNy/2fbDBuwl7bLM8RAA4LCAiHBQGA5ZDAw9rqGyCwuWkevX774qWRP3x75p//8NeTzj523vJ//ubEN2dcPZXa4y6+noE676DIH5yUDt5hrv7Rjj46F7+I0LjC8903ZpfNI1OrbYMPsmv6owpao0u6iy/eK+6Z8U2oliZX/cZO9q2H1lmVUNY+XNLSP/7g+dzSurgcmcfAo71NdOg95C/AoS2/2huIMMtaAPDly/2joyPOzs7ubt4sC9u7AgtQ2tiZU3k+NCXPKzhi/uXm7NKqeOQoALY+YiUI9nYc/cDXHz1TfefCFb83NopvLwUeiS8wgQDPIiDAcwwAspgNezUijmMwRgTwrtlIAPMCRwAQEAJgYZm3JRMwW5AAsGlkeYAnqxs37j/8lz99b+/h95dTjg6ekuOO7s6+Si9ZuKtE6yrRuvnp3P3D/FRxngGR39n5/9VRrojMSS5qb77yoO3qo4qeqfyWCc+IIs+wvFOyONfg1P/5J8e67rHmgclnb7iHyxvbFoIATIx1I2RCCEYCRsJH/yNQP3uHvB7SbDYDgCAIjx49un//vkQikcmVb7Z2dxhgACLS9JGZpaq4DH9NtIEHCyICeZvQ/i6Sti/+tHVboU/vC/ahoejdC+mVtXUBwGjhnr949b9/9evf/Ovvf/env/z237/3Dwo/5ezzg4OnRBnmJdU4eiodvQMdPFXe8ig/daKdp+Z7B2VZ42BMRv2Fkfma3lu/PS35zQlvZVx+9YWr9d3XqlsH6touce8dlvN2JST1NTu0IHmeB+tG6wAAz58/n5ubUyqVckXgltFswrCDwU+b6BeWJAtLDoxMNPPA8QLBaO8kd8BEHC1/llZWVjDGLId2WfR3//i/fv1vf/j9dyfcJfLffnPc2UvuJgnykKgdPBSeflptdK6TuzpAlaDWZpTX99d1Xa/tGc+o6Egqauwem+mfeCAPjU/MLD6gRrL/9pX6ah1akOKrBZ7nxR88efJkfn4+KSkpPiGJQcQCsLRp8QmJ89UmyMNTQuLSLAh4hN8LEn3iH3KEmM1mQsjOzs7Ozo74cgUAOF5AAOLgZuAEBPCb33/7q9/88fhZ92++s/OVab18Q5w8VFJFtEQWLQ+ML6/rzShpLm3uL2sZaLt844SLv0QVPnZ7fnj83kFB0tvIr98h76mz/0jz6tWrV69eLS8vLykt5wkYeLjzaEUZnRGUkKOKzlCExzMCIIH8fIP8KYwxwgKHCYtBANjatVjXdrLWi8+TZz1Onvb41W+++eOfzto7BfzpG8eC0uaEzPKiuo66jssSVfjyGxMLwAGsbzHWGvcv0GmNvwyHHCQhxGKxmM3m3NzcvLy8kpKSouJSg5ndYsjAxL3AmMzAuCz/0ASvQC1HQMAA4hTWvRePP6MgMcbi/3oQQoIgMAwjXhoQgP01nI8Wn4kT31gELAsCgNEoCAQIBqk8zNdHrQ6JkwZFyNThJx08OAAWw6aRtewdjfw2SBEN8hfgMPdlFV+7b21tra2tBQQESCSSjIyMnNz8TYPJAtB+eUwWkeqtifNQRngFannrC0cBML8f5M/rGaL4COrdU8fMZrPRaCQAq6urDMsDiP/TsX7d2jYBgfV149YGQwgABoYBAWDLYBEADCZufxQ07poPqI8G+QtwmPeQ4l7Js7OzDx48cHFx8fT01Ov1JaXlW0azBaC6rVcanuIZHOMmD/NUhqK9WTiAeSDWseVnFCTP8xaLBd55jkUIYRgGrIeQYbPZLE6sMe9aOA4RwfpQRtyMg7GQ9bUdIMCy1odhm5ubsDeXiPrFOuRLVkEQBgcHx8bGPDw81Gp1S0tL0/mWjZ3d10Yus7QuICzZV5vgItXa+8jfC1I8fuBnFCS8nU8PLMuK1+oAgHgWALOMGQBjJPAs9+4doMloFn8grvHkGB4IGA2bQDAA4jkGAJtNRjoY/mId8lECCKErV66MjIz4+vo6OTnNzMzMPJh78nz18YuN2Kwix4BQR5k2Mr1YE5/+Nsh37iF/XkF+wAfmwR80IXDvZQYPBFm/kv2nXAdvgkx93Q55hMQYDw8PDw0NeXh4uLq6rqysLK+8eLm+ubbDxGQWugdGuqkiy5svlTV10iD3PuiddWf8XpwfPCaA+rod/lECk5OTY2Njrq6uXl5eFovFwnBGC2cBiEzLl4QmeIXETswu33m0/NUG+cHwDvpYv/13x8aDp8gDDfKX4TCDFJ86zs3NTU9P+/j4SCQSABAwGC0cC6COSfVSxzgrwpZ38BsWvtogRZ87/Q//ZFo8DfIX7TCDFB9yLC0tLS8vBwYGBgQEAADLoTfbxh0O/DXRDv6aE17KDR4M5GsO0sa5uD8Kb3+15ztT5z8985b6ahxmkOILgKWlpbW1tZCQEKlUihBCAtnY2X1jQvKweAd/zSkflQnADF9tkDZdsZK973r/696HBvkLdcgjJMb44cOHT58+ValUYpCYwKbBtLppUkUl2/uFOEhDv/ogP7qe84APeufr/ofs//t5/zqW+pr9x4PEew8nrJPI7t27Nz09HSCVB0jlCMDEopU3W/NLa/Kw+JPuUkc/tRlgh9ufOY2t78u/lnuk90a8T3498EPeDxIf+NyV+vp8cZDv/EEhGACBgDY31gGgqqqqQF8Ul5SqDNYaObAAtF++1j9+Nzgq2dFH6uwTYGTeWWb7o0eOX4nPv4f84MPXA9AUfxH+Y0HuP6wnCAja2nz9cvWFo7PTiZNnYxJT0nMKdzjYQNDYN9I5eF0ZFnPK2cPexZ0Tx9TP+2NIUb8ohxnkjYlr96fu6cLDgtSheUWlqVkFj1bWH6ysFzV1VrV2B4SEn3B0O+PoIgBwvECDpKifOrQgzYata6NDtyZvevl4u7h69l4eOt/e3Xf1xuDtmQR9RUZJjZ9a5yqRufv4CQDGXTMNkqJ+6vBGSMxfGx0aHhw6a2938pTdvdmHd2cWbj1YHJt5FJ1THJ1R4K0MCY1JDIuOEwBMZoYGSVE/dZiXrAP9Pb3dPTKF3D9A8fzl66crrzcteGnbEl9Qrk3MdJeqSmobqxuaBDh461WKog4tSM5svHtncnhw6Psfjv/l2+M7ZtbMwxZDtjBEZRepY1I85eprt+/fnJrmCX2oQ1EHO8xL1tu3Jiauj6tDgmVylcHCrW+bWYDXLKji0hTh8ZIg7cqG4dXmzi7D0yAp6kBfGiTZ28GRIIE1A0GEZxYePpifndNoQ7W6SASwaWQNPGwK4K7S+QSF+al1OxxhBNgxMTRIijrQl4+Q1iDFMzkIAoLmZu9fHR5xcHI8a+e0tWvZMaNXBvb5DuMoVTv5BXrIgix7E8BokBR1oP9YkAIHmN+/ZL05eX3qzt3k1BR1sJbFwGKYXly+v7TmrtJ5BWo9ZEEmvHdaFTpowS5F/eJ9SZBE3DINMOYs+0FizlJXW9l0rjGvID8pOZ0jwAjQOzzedfWGd0hkYGSiT6Bmw8yzGDhMn7JS1MG+JEhBEMQgxbtHIIg1GQjPaEPVwUHq4tKS6poGjsCbHUtBRX1BXbOLQhMQGu0pV28xAv/ujqM0SIr6sS8Jcv8cyP0gX60+33j1Qi7zU6uCunt72tq7ll68erryWl/ZkFfT5CwPcZWqnSVyy94iI4blaZAU9VNfEqS4+ygAJjxjfb46O/1kYU4mlSjlivbOjtKyqqvjk3OLz2uaL+RWN3oEhblK1W4BgezeQx06U4eiDvRFQZot1veQiBVfe0zdunFrYszby0Mmk10fvzF249bKq42ZR0sRiRnxOcUeSq2nMtQnUMMBMMIHzpChKOrLT1AmGAgGgjBrBoKGBy6NDg062J91dHReev7i2fLazMOnM4+WU3JLU/SVPkHh7vKQjKIKA2s9iOZDAdIwqV+4LwyS8BwICAginAUIujZ0eXRo8MTxH06fPvtqY9vMwpYZvdrmknJKYtIK7Lzlbv5BHX3DHAAPgATAB5VHR0qK+sIgEWPBHAsEAc8AQbcnxu7enLQ7c9be3tFo4QQAC4ZdHuIy9NGp+SdcJa5+qofPX4kHJzKscGB4NEiKsjlIImAgILCMwDKAsThCzk3fv3/nrquzi6OD65bBsmlkV9/sblogIik7IavYURLoIQ028MAQQABIODg8GiRF2RwkFnvChPAcECywDBD84N7U7P3pQIXSx9ufx4AA1g3crgCx6QXauAx3ucZLrmEBNk28OG+OXrJS1IFsv2TF5O2jUQFhjgWCr/Rd6uq84OMjsXdw2TJYjAyemns6Ob142lXiKg129g9yD1CzANsWQQxSPDvxPTRIivqymTrWJsUageCCnOyaquqIiChNaLi4xei1m9NXrt918lHa+yic/YOcfZUsgAVbZ5Zz/AE7sNIgKepLgmT35tlgjgeCAQtqVZBcqpBJA0M04SyG5deG8ob2+vY+L3moV6DOQxHq6C1nAcRTu8Uh9qdokBRlc5AIYUEgAMDzPBDrMx5vTy+FTBmoDFYGhlgQvNgwBYUnJOWUugZo7LzlbrIQJx8FC7DLAwLgeEKDpKgDfeklKwDPC0DAYjKzFsbLw1Mi8Q/RhGnDY9a3mNU35vjMorSCakffIHsfhb2Pws4jgAUwIfqUlaI+xvbXHgDixuOEABBYf/VmY31T4uPn6uIZHZMQn5Q+cevBzfuLCVnFMWmF39l7O/gqT7n7n3X3ZwHMgvUekgZJUQf6kiB59PYvHj1cfPZkSS5XKgODm9u62jov9Y/cGJmcTs2viMkotvNSOkoCnf2DPKTBzDsPdWiQFHUg2+8hBes1JwHgODQ+fuPmzdv+/tJAVcjU9Pz8o+fXbk6PTz2MzywKS8pzkWqc/FTaxKyolFwLWCcG0PeQFPUhNgfJo713kBjMZmZg4Epf34CTk4ujk9uz5bVNIzv/9OX8s3VlRGKAJsHRT+0kUdd19jdeGDATYIEGSVEfY3OQwt5yDY4nCOGrV69dutR/5oydnb3zrgUhAAMLRh68VWE+qmh3hc7RN2jq8Yv7i6sWsAZJX3tQ1IfYFqQ4uAkAPMIchwDg/tT01eFROzuHkyfOmhhB3Bx5m4PvHL1OeSvOSlTOvsothmyYBYaAuH8HEuhrD4o6mM1BEsBm3oJBMBi2gcDk9fHrI2P+3n4+3v4CBhbg1S63geAHb+nvHNwcZEE+SpV4CKk4MB54sUpRlMjWIDEBzANn3YuDQFd7x8W2C35eEmcHdx4BB/BkfWdxY/eMXHVcqpRERHvLFBhjsO5VB4QQcvAASVGU7UEynMXMmwTMAiDCo6S4+Oy0LImnr5+PjEfAAgxM3OkZv3NcIv3BX2EnU3r4SxFC8OMgaZMUdSBbH+pgAphYt6pCgIRQdXBSbGJ0ZExGei4BMCGoae0qb+t2DNI4qrUnvP08JQE8z8NekBhjjDENkqIO9OVBWhgjazKHqILCQnQZaZmZGXlvtnbXDVxueW1qaY2zSuMSHHbGT+blZx0hxQtXGiRFfYTNQbI8w3AmADQ/N/1k8XGIKkjqG5CTlZudo59bePpy01xQ1RCdU3RSIjsVEOikCJLIlGKKgiCIX8W/pCjqp2wOEgCL16u9PRdGR67GRsdogkO7u3v7B4an5xefvNzMrz6XoC+3k6nOyIL8w6OlgWrxV4pBIoRokBT1IbZfshIBCQwAyspMrSyviI6MioiIujt1/9bdmf6h0a7Lo+qYpJCkzNMS+Q/eUq8QnUKtEX+lIAiEEIQQvV6lqA/5whHSbNqprCiprqxydXbx8ZGsvVpfefnmythE/+hkYGR8XG6xlybipK+86FxL/flWo9EIAOKdJIgLKSmKOojNQfIcA4AI5jo7Wpqbzp88efLMWfst466RQWvbxqdrW34h4RJNpKM0yEsTOTL1YOT6DY7jAIBlWfG32C+Toqj32BykdTtWgi4P9A709Z86derb77638GjbxG5z6MWOxVMZ4hSg+tbZyyUwdHF9e/X1hvgrGYYRf0CDpKgPsf2SlWDxeNbuix1XBi67uLl+98MJlhAGYMPCrptRdEZekr7cI0jnERRmBhDjwxjvX6nSICnqQ740SIJqqsvra+ucXV1OnrVjCeEA1k2WbR6SC0pzqxulEfFewRFmAHF7uf0HOeJzncP9Hijqq/ElQfJmI2A+NycjMT7h1JnTdk7OFiAmAktvNlcNjE+Q1itI5+CndJaH7GBAe1MCRPQ9JEV9hO1BCsLThbnXL5YT4qOjIiLdPNx9A6QmLJgBJh/M3V18fsLV+7irz2mvAI+gMBMAh99eo4pvPuDHiVIUtc/GIAkAxmPDV5U6C+wAABGASURBVO5OjkeFhaamJOl0Ok1YuIFDm6xQ2XKhsXfwz3bupz2lp70CXOXBu+Isu73J5fQ2kqI+zvYgBZSXmRYboSvKy0pLjMtKS83IzF7bNm5wUNh4Ibumw0GqOyNRnfaRn/XyZ+maY4qyxRccR4cTY2N0KmVeWnJydESJPq+8vHLdwCxtWrKq29MqWk/5hvzF2e+Ut8zRR0qDpCib2B4kErTB6hC5ND0+Jj5c29Xe0t3du/x6+8n6bk5tZ05dl6M8/DvXAP/QGGVYFEeDpChbfMlxdNHhYXGRYUlR4bE6zdz01PTM7IPF51OPXyQW1SWXnreX6r5zDUjIK0vIzjfyB5/NSlHUgb7kBOW8rMyC7IwQuVTh77Oz8frNxtbtmYWb80tROeWxBXXOykgneWjP2K2OvkGejpAUZYsvCbK0uKQ4L8/hxPFT339r3HqzY9i9eX/+1sPn4ZklEdkVrqpoH03Msy3z3LNVRIOkKFt8yelXleUVFUVFJ//6lxPf/dls2Nkx7D5YfH57YVmXXhScrD8lCbL3V722CM/W1tkPnKtDUdSBbL+HxFBff66lscnX3d3P0xMItjDci82dl7tCTm1rckmje1CUi0JjBtiycAIdISnKFp8OUlylIS6hMhgMFoarq2soKyr29/E+c+IHnuUIwJtdyw6GkOTc4KQCF2W4uyKUATDzmAZJUTb5WJDifBpx6w3Rgwdzc/OL+QXFOVm5Mj9/Dxdn1sIQACMHOxhCU/KCEnJclOEeSi0DsMtxAqFT5CjKBh8Lcn9JsYjjuJqaurr6pqTk9Iy0TE1wiDZYLfBIwGBgySszCYrPDIhIcZJpPBQaFoBBAsJ0cwCKssGngySEiIOk0WgMUocEBocmpKQXFhanpaTmZ+cAAR7B81dbj1/u+IcluCkjzvgGusmCGRDP5KEjJEXZ4GNB8jwvbqMqTgq3WCxu7p4e3v5pmXkpyRlyuVwTHLKzYzRb+AeLz+8+XPZUR9pJgk95K9wCAneRuAKSBklRNvjEQx1xwdT+KQBe3r5n7F3Kq+o7L/R0dXVf6ukFAEygb/j6yJ05d1W4nSTYISDYU67esnAEgBDh478/RVHv+mCQ4qj43tpiP3+pPDCksKQyO6dAry8qyMvf2toxsWhw7Gbn4LizPNRJqvXRxEg1ETssIgCCQO8hKcoGxz70XmJ/TypCCABGPGs2GSW+3p7eXmkZ6fn5+X19fRcv9mzvWl5u7ta3X6rpGLCTBLsqwgOjkoOjE00CIYAJ0CApygbHgOC93VYB9k5NfffsVCzwnNkIhEcWY5ROHaaRa9QBUZHac00NdU0tT16+WdlhE/RVObWd0sh0r+Co5kvD57suIQABsEC4v9U3RlE/R8fEHav2m3w3SAzi4eMICALeBIyxLC+1tjzL1ek7d/ezE5Njk/dnbsws3FhYqei4nFXT6ReWIotMvr3wfHJmFgFwhMd0hKQoW3wsSISF/SBXny2sP3/cVl/WXF/o4Xrcze3M9IOphecrdxef33r8sri5N7f+oq82SZ2QtcHBi20DAjDzFgJ0qw6KssGngsQEAIHAXWxv6utori/LqyhKlfk7BgS435+792j1xcLLjZnVraTi+tz6i35hKeqELDPAhoVFAAxHg6Qo23wsSIFgImAAJDCmuMjQ+LCQwsyEyuI0L4+TXj6Oq69XXhl3b84/GZ9/nlzSkF7ZJo1MF4PcsnAIQCAIaJAUZYtPB0kwBzzj6+Hk62JfkpdSXpLm52vnI3F+vfP6jdkyPrMwPv88qbg+vrBBFpWhjs0wA5gE6zQdljP9rb9Bivo5+WCQmAABIAIWEAMEOdudcDt7ormupLIsQxcWoFD5rqyvvNjemXq6MrdmiNfXJBc3+YenBmjjGQDGumE5Rrzlb/z9UdTPyieCBEwQbwGCHE5/7253su9CY0drRUSkPEDuuba19oZhpp6uLKybsqpbs6s7fTWJrrJQM8AuIqywf7QrRVGf6xOXrOJTVnZ3x9PFzt/daWzw4s0b/ZExyvDYkJc7r9Z2d5/vmJ9sseXtA4WNl/y0ya6yUBMBcecO8eC6v/U3SFE/J58aIcXXHgLn6+Gk8HG/0tMyeLk1NkGdlBHzyri+vLX1+M3O/CujvvFiQUOPlzrOXaETK8QEBMQBQXSFMkV9vg8GySNMABDHi+8hlQHeGrlfR1NlXX1BTII6qyBldevlwtraw/WtuVfGvHMXcmouOMvCPeQ6FoBFgDHsnZP1t/4WKern4xNBshZGDDJcExirVZ+r0peUpiWl6fKKMx6tPp568mR27c39lc3Uiqb08lZ7v1B3mZYFYMT5OTRIirLRB4NEAiEAHMMCoNVnj5Niw9NiI2pKc6prcnOLk/LLsm7PT41NT99dWh1/uByeXZpYeM49MNo3KMoaJAHAGDBPg6Soz/exhzriaw8AdKH1fFZqfE5yXFVZTnlFZl5JclZh6tXbY8N37tx5tjL+cDk6vzI2r1aTpNcm5HAASNgLko6QFGWLTwQJBBBvCdeo8zKTc1PiayryiopTcouTMgqSB2+MXJ6cnFx8dm32WXxRbVR2VUH9xcLq1v0gMcPQICnKJsf2Ujxg+ZW4EpIzG+1Ofp+flZadEldbqa+uLqio0+sr8kZuXe8bnxi+O9NzYyosozgyu+J8/3hz9xAHwAkAABajAawvTiiK+iwf3QaSZ7HAA0FOZ0/mZaZmpyWV6nP1BdnllSUFxUX9V6/1jIyNzz4aub8QnVOqTc2/93TtwfPX2yxG1oMkObqnDkXZ5NhPVyTvwQLiALFAkKeLY15mamZKQn52RklxYUVVZUFx2cDo9f6xG7cePRubXozI1Iel5z9YWX/4YtPAWycGIIRokBRlk48FCYCxwAMgfx/PnIzUrLTk/LyswsKC8sqKXH1x38i1geuTd58sX595rEvLi8ouWlw3PNsw7QrWIAVBoEFSlE0+ESTiWYKRn8QnPi4mJTkxLzc7LSO9oLgkK7+wZ3Ck9+rEnUfL4w+ehGcUxOaVrhi51ybeAtYgMaYjJEXZ5hO7ziGEMMYymSw4ODgsLCw6NiYyKiYrLz8zT3/h8mDn5as3559Nzi8l5lcm5JW9ZmEHAbcXJCF0hKQo23wwSHEzVh5hBBCqjVAEhSjVGrkqOEgTmpKZk5pb0NZ7uaX3yo3ZJ7cWVtOK6xLyyrYFYAC4t3uWiwuUaZMU9bkOCPLtag+ApdW15bV1VbDOXxGkUIf6KlRSdUh0alpUSlpNa2dNe/fY/YWJ2aWEvIqE3FIjAAvAAfCEBklRX+L9IPdTFAC2dpnB0fHLozcc3H1dvANk6nBfZbBEpdbGJ6qj4opqm0obO0buzF2dehSRUhCfU2IG6/UqhwkNkqK+wMETAwQAFgMH4OId4B+k81GE+ARqPKTB7lKVp1zlH6pVxybkVtbra5uv3Vu4NrWYU96UW9awK+wHKRBAADzBLA2Soj7fu0Fap84JAAiABWABJIGh/uoIBy+ZvY/CSaL2UGpdZEo3eaCHIliXlJWYVzZ4c+bqnYWimraC8kazAEj85Vj8PWiQFGWbA+ayijFxAG9MyNlX6S7XuMm1iuhUVWyWMibNVxvhFRTiKg+SR8SHp+T2jt7tvzalr2opqWm1YOCtQfIAPABLgKFBUtTn2wvSeqCA9e6RA2ABtljQJmapotNcFeG+2iQ3VbR9gMZXF+2hDvVUaeUR8dqEnLb+6629o6W1bTWNF3kCPN5/A0mDpCibHQPCA/B7g+TbIJffGNcMfNfIrYaeUWVstndokrs6zleX7KQIPuMnc5KpfYLDpaHxZY0XK5u6W7uHm9oHEACLxO0/xKItNEiKsskxIDyQHwUpXq8mZRfnVjYW1HaUtPTLorMkEZmeoSk+4al+EfEOskBXpcZdpXOTa+OzyzIKagZGbnd2jwgALEcIAAF+L0gzDZKiPt/BQbIAhdXnU4uq8+s6S1r6Q9LKovSNmswqZVJBZG6xZ2iYry46IDzeMzBcE5eljckcGLnd039dAGBYTIOkqC+2/1BH3Cnu7Q1kYXVrbFZlRnlrfEHTWb8I3/AsZVKxNrtKm1XiHKjz1sar4rOluqSQ2EyFNuHS8M2+KxMCgIkRiHWajtgkT4OkqM93DGOEMSKACeD961UWIFPfVNE4oooo1iRUhSZX++tynJUxruoE1+DU8q6Jc5fvxhc2BoSnR2SUhCbmlDZ2tl8a2mEwArDw4tnJAp3LSlG2OrY3EwBzhOeBMABTc09vz67mlV7IKupWR1WGpzRpEqoCwnKlEVk+2lR7RZJXeJE0tiQqvyk6ry4yuyIuv2J2eX38/rw4K2B/Px2MCO2RomxyDIP4GAYLgBGAGUNOUVVyTlVeycWk3A5d0rmI9OaozOawjPqIrFqXoES/yGJ5Yo08riIs65wuvSo0pTgys/T+07Wph8/2580B7J8N8rf+/ijqZ+VHQYo3kBGJGRGJBQlZjSn5F2JzOiIz2zMrr6SU90TknvMOy3YOzgnJaNFltYSm16viSyIyK9KKG2aWXs89e8kIYOYEhuV/slUWRVGfxTq5XCCIEVgOCxxAfnlddXNvVFp1SuGF+LyLsbld0XmdbsHZ30sitbmN3hHFyqQGeVyVJq0uIqs+raytvPnSJgM7DCAAQbxGJQACBowB0V3nKMoGx8heMOJDHRagtK6pqK4jRd+UqO+Iye2I0/d87xXzn//x2//0338XnNUQmtUWX3wpKLk+MKEiUd/acvlW39j0Lt5bBon3RkUOgYCBpxslU5QNjgk8RgjB3lXrttnc1NGTVVyboj8Xnd2UoL+YXDrw9//m+ne/dfivv3f0iyuRxdfG6LvDMlsis5qyKnsuXL0/fGuBBeAIIAIsI4hTdTDDgYBBoNtAUpQNjgEBgccMw7A8QwDvWEy3H8y3913VJuq1yZVpZZeya0f+xx/cQrMbI/QtqrRqTXpTUGJdROb52q5bpeevRGeUp+RV7m9shRAGAoAwb7KAgAEJNEiK+nzHAFufuxDABBAPAgvAAIQlFbjJolNLujTJNdqMhvDcJm1WXUxhS0RmY6K+I696oOL8cEHVBQaABdhhrG87xN9I3LDOehtJg6Soz/Y2SABMACHgeSAsQHBUSmRqiTpaHxxfmlZ6QZtWGZJSpMsoC0+rqmm7nl7YHJ5UnJRdubbNM+Tt60cA8R4SAxZrpEFSlA2OvbNbACbAC8CLg+S9+Wd3ZpdyS1vKzvUl5NYqo7P05zrjcsoyCxu9pZFKTdLLLSS+eNxlBeFHLzgwfedBUV9mL0gCYpAEWAEQAjBxmCEQFJYYqE3MK2+KTddrYpND41IUwTEm1rpbDo8BAZhYbi/IH+0GQlGUrfYuWQkAYACeALvfpADAIOAw3L63MDY59XTlpcFibc+4yxIAjhc4xBPARpNBnA2796EDJEV9iWNEACK8DRLAQsBCgN81G8XwtrZNYlqrL18QwCaTBQhYTGaeFc/SQRbGSIAnwBNABJA442f/Q5ukqM9nDZJg2A8SwALAAiCEOPEnIYRYVjwigAeCeYtZXLRlNm7yvFHcqoMAS4AX9oJEex8aJEV9vmNijcR638fvbTfHCojhOQZxPOJ4ILBr3AFAIDBAkMW4DQQBYkFgAHgCDBJM+4Pk/giJ6AhJUTY69uNi8I8/78Gf86ETyynqi33swFaKov4/o0FS1BFCg6SoI4QGSVFHCA2Soo4QGiRFHSE0SIo6QmiQFHWE0CAp6gihQVLUEUKDpKgjhAZJUUcIDZKijhAaJEUdITRIijpCaJAUdYTQICnqCKFBUtQRQoOkqCOEBklRRwgNkqKOEBokRR0hNEiKOkJokBR1hNAgKeoIoUFS1BFCg6SoI4QGSVFHCA2Soo4QGiRFHSE0SIo6QmiQFHWE0CAp6gihQVLUEUKDpKgjhAZJUUcIDZKijhAaJEUdITRIijpCaJAUdYTQICnqCKFBUtQRQoOkqCOEBklRR8j/A2wlsjMH1hrl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9" name="Groupe 98"/>
          <p:cNvGrpSpPr/>
          <p:nvPr/>
        </p:nvGrpSpPr>
        <p:grpSpPr>
          <a:xfrm>
            <a:off x="1835696" y="836712"/>
            <a:ext cx="7272808" cy="3168352"/>
            <a:chOff x="1259632" y="1484784"/>
            <a:chExt cx="7272808" cy="3168352"/>
          </a:xfrm>
        </p:grpSpPr>
        <p:sp>
          <p:nvSpPr>
            <p:cNvPr id="6" name="Cube 5"/>
            <p:cNvSpPr/>
            <p:nvPr/>
          </p:nvSpPr>
          <p:spPr>
            <a:xfrm>
              <a:off x="1691680" y="4077072"/>
              <a:ext cx="6624736" cy="576064"/>
            </a:xfrm>
            <a:prstGeom prst="cube">
              <a:avLst>
                <a:gd name="adj" fmla="val 4123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2" name="Groupe 61"/>
            <p:cNvGrpSpPr/>
            <p:nvPr/>
          </p:nvGrpSpPr>
          <p:grpSpPr>
            <a:xfrm>
              <a:off x="1259632" y="1484784"/>
              <a:ext cx="2376264" cy="2808312"/>
              <a:chOff x="1259632" y="1484784"/>
              <a:chExt cx="2376264" cy="2808312"/>
            </a:xfrm>
          </p:grpSpPr>
          <p:grpSp>
            <p:nvGrpSpPr>
              <p:cNvPr id="17" name="Groupe 16"/>
              <p:cNvGrpSpPr/>
              <p:nvPr/>
            </p:nvGrpSpPr>
            <p:grpSpPr>
              <a:xfrm>
                <a:off x="1835696" y="2060848"/>
                <a:ext cx="1080120" cy="2232248"/>
                <a:chOff x="1619672" y="1484784"/>
                <a:chExt cx="1080120" cy="2232248"/>
              </a:xfrm>
            </p:grpSpPr>
            <p:sp>
              <p:nvSpPr>
                <p:cNvPr id="11" name="Parallélogramme 10"/>
                <p:cNvSpPr/>
                <p:nvPr/>
              </p:nvSpPr>
              <p:spPr>
                <a:xfrm>
                  <a:off x="1619672" y="3501008"/>
                  <a:ext cx="1080120" cy="216024"/>
                </a:xfrm>
                <a:prstGeom prst="parallelogram">
                  <a:avLst>
                    <a:gd name="adj" fmla="val 97152"/>
                  </a:avLst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Cylindre 8"/>
                <p:cNvSpPr/>
                <p:nvPr/>
              </p:nvSpPr>
              <p:spPr>
                <a:xfrm>
                  <a:off x="2123728" y="1484784"/>
                  <a:ext cx="144016" cy="2080248"/>
                </a:xfrm>
                <a:prstGeom prst="can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  <a:ln w="31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riangle rectangle 14"/>
                <p:cNvSpPr/>
                <p:nvPr/>
              </p:nvSpPr>
              <p:spPr>
                <a:xfrm flipH="1">
                  <a:off x="1835696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Triangle rectangle 15"/>
                <p:cNvSpPr/>
                <p:nvPr/>
              </p:nvSpPr>
              <p:spPr>
                <a:xfrm>
                  <a:off x="2267744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9" name="Ellipse 58"/>
              <p:cNvSpPr/>
              <p:nvPr/>
            </p:nvSpPr>
            <p:spPr>
              <a:xfrm>
                <a:off x="1259632" y="1484784"/>
                <a:ext cx="2376264" cy="1080120"/>
              </a:xfrm>
              <a:prstGeom prst="ellipse">
                <a:avLst/>
              </a:prstGeom>
              <a:solidFill>
                <a:srgbClr val="D99694">
                  <a:alpha val="3411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e 62"/>
            <p:cNvGrpSpPr/>
            <p:nvPr/>
          </p:nvGrpSpPr>
          <p:grpSpPr>
            <a:xfrm>
              <a:off x="3707904" y="1484784"/>
              <a:ext cx="2376264" cy="2808312"/>
              <a:chOff x="1259632" y="1484784"/>
              <a:chExt cx="2376264" cy="2808312"/>
            </a:xfrm>
          </p:grpSpPr>
          <p:grpSp>
            <p:nvGrpSpPr>
              <p:cNvPr id="64" name="Groupe 63"/>
              <p:cNvGrpSpPr/>
              <p:nvPr/>
            </p:nvGrpSpPr>
            <p:grpSpPr>
              <a:xfrm>
                <a:off x="1835696" y="2060848"/>
                <a:ext cx="1080120" cy="2232248"/>
                <a:chOff x="1619672" y="1484784"/>
                <a:chExt cx="1080120" cy="2232248"/>
              </a:xfrm>
            </p:grpSpPr>
            <p:sp>
              <p:nvSpPr>
                <p:cNvPr id="66" name="Parallélogramme 65"/>
                <p:cNvSpPr/>
                <p:nvPr/>
              </p:nvSpPr>
              <p:spPr>
                <a:xfrm>
                  <a:off x="1619672" y="3501008"/>
                  <a:ext cx="1080120" cy="216024"/>
                </a:xfrm>
                <a:prstGeom prst="parallelogram">
                  <a:avLst>
                    <a:gd name="adj" fmla="val 97152"/>
                  </a:avLst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Cylindre 66"/>
                <p:cNvSpPr/>
                <p:nvPr/>
              </p:nvSpPr>
              <p:spPr>
                <a:xfrm>
                  <a:off x="2123728" y="1484784"/>
                  <a:ext cx="144016" cy="2080248"/>
                </a:xfrm>
                <a:prstGeom prst="can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  <a:ln w="31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Triangle rectangle 67"/>
                <p:cNvSpPr/>
                <p:nvPr/>
              </p:nvSpPr>
              <p:spPr>
                <a:xfrm flipH="1">
                  <a:off x="1835696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Triangle rectangle 68"/>
                <p:cNvSpPr/>
                <p:nvPr/>
              </p:nvSpPr>
              <p:spPr>
                <a:xfrm>
                  <a:off x="2267744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5" name="Ellipse 64"/>
              <p:cNvSpPr/>
              <p:nvPr/>
            </p:nvSpPr>
            <p:spPr>
              <a:xfrm>
                <a:off x="1259632" y="1484784"/>
                <a:ext cx="2376264" cy="1080120"/>
              </a:xfrm>
              <a:prstGeom prst="ellipse">
                <a:avLst/>
              </a:prstGeom>
              <a:solidFill>
                <a:srgbClr val="D99694">
                  <a:alpha val="3411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e 69"/>
            <p:cNvGrpSpPr/>
            <p:nvPr/>
          </p:nvGrpSpPr>
          <p:grpSpPr>
            <a:xfrm>
              <a:off x="6156176" y="1484784"/>
              <a:ext cx="2376264" cy="2808312"/>
              <a:chOff x="1259632" y="1484784"/>
              <a:chExt cx="2376264" cy="2808312"/>
            </a:xfrm>
          </p:grpSpPr>
          <p:grpSp>
            <p:nvGrpSpPr>
              <p:cNvPr id="71" name="Groupe 70"/>
              <p:cNvGrpSpPr/>
              <p:nvPr/>
            </p:nvGrpSpPr>
            <p:grpSpPr>
              <a:xfrm>
                <a:off x="1835696" y="2060848"/>
                <a:ext cx="1080120" cy="2232248"/>
                <a:chOff x="1619672" y="1484784"/>
                <a:chExt cx="1080120" cy="2232248"/>
              </a:xfrm>
            </p:grpSpPr>
            <p:sp>
              <p:nvSpPr>
                <p:cNvPr id="73" name="Parallélogramme 72"/>
                <p:cNvSpPr/>
                <p:nvPr/>
              </p:nvSpPr>
              <p:spPr>
                <a:xfrm>
                  <a:off x="1619672" y="3501008"/>
                  <a:ext cx="1080120" cy="216024"/>
                </a:xfrm>
                <a:prstGeom prst="parallelogram">
                  <a:avLst>
                    <a:gd name="adj" fmla="val 97152"/>
                  </a:avLst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Cylindre 73"/>
                <p:cNvSpPr/>
                <p:nvPr/>
              </p:nvSpPr>
              <p:spPr>
                <a:xfrm>
                  <a:off x="2123728" y="1484784"/>
                  <a:ext cx="144016" cy="2080248"/>
                </a:xfrm>
                <a:prstGeom prst="can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  <a:ln w="31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Triangle rectangle 74"/>
                <p:cNvSpPr/>
                <p:nvPr/>
              </p:nvSpPr>
              <p:spPr>
                <a:xfrm flipH="1">
                  <a:off x="1835696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Triangle rectangle 75"/>
                <p:cNvSpPr/>
                <p:nvPr/>
              </p:nvSpPr>
              <p:spPr>
                <a:xfrm>
                  <a:off x="2267744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2" name="Ellipse 71"/>
              <p:cNvSpPr/>
              <p:nvPr/>
            </p:nvSpPr>
            <p:spPr>
              <a:xfrm>
                <a:off x="1259632" y="1484784"/>
                <a:ext cx="2376264" cy="1080120"/>
              </a:xfrm>
              <a:prstGeom prst="ellipse">
                <a:avLst/>
              </a:prstGeom>
              <a:solidFill>
                <a:srgbClr val="D99694">
                  <a:alpha val="3411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107504" y="2348880"/>
            <a:ext cx="7272808" cy="3168352"/>
            <a:chOff x="1259632" y="1484784"/>
            <a:chExt cx="7272808" cy="3168352"/>
          </a:xfrm>
        </p:grpSpPr>
        <p:sp>
          <p:nvSpPr>
            <p:cNvPr id="102" name="Cube 101"/>
            <p:cNvSpPr/>
            <p:nvPr/>
          </p:nvSpPr>
          <p:spPr>
            <a:xfrm>
              <a:off x="1691680" y="4077072"/>
              <a:ext cx="6624736" cy="576064"/>
            </a:xfrm>
            <a:prstGeom prst="cube">
              <a:avLst>
                <a:gd name="adj" fmla="val 4123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e 102"/>
            <p:cNvGrpSpPr/>
            <p:nvPr/>
          </p:nvGrpSpPr>
          <p:grpSpPr>
            <a:xfrm>
              <a:off x="1259632" y="1484784"/>
              <a:ext cx="2376264" cy="2808312"/>
              <a:chOff x="1259632" y="1484784"/>
              <a:chExt cx="2376264" cy="2808312"/>
            </a:xfrm>
          </p:grpSpPr>
          <p:grpSp>
            <p:nvGrpSpPr>
              <p:cNvPr id="118" name="Groupe 117"/>
              <p:cNvGrpSpPr/>
              <p:nvPr/>
            </p:nvGrpSpPr>
            <p:grpSpPr>
              <a:xfrm>
                <a:off x="1835696" y="2060848"/>
                <a:ext cx="1080120" cy="2232248"/>
                <a:chOff x="1619672" y="1484784"/>
                <a:chExt cx="1080120" cy="2232248"/>
              </a:xfrm>
            </p:grpSpPr>
            <p:sp>
              <p:nvSpPr>
                <p:cNvPr id="120" name="Parallélogramme 119"/>
                <p:cNvSpPr/>
                <p:nvPr/>
              </p:nvSpPr>
              <p:spPr>
                <a:xfrm>
                  <a:off x="1619672" y="3501008"/>
                  <a:ext cx="1080120" cy="216024"/>
                </a:xfrm>
                <a:prstGeom prst="parallelogram">
                  <a:avLst>
                    <a:gd name="adj" fmla="val 97152"/>
                  </a:avLst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Cylindre 120"/>
                <p:cNvSpPr/>
                <p:nvPr/>
              </p:nvSpPr>
              <p:spPr>
                <a:xfrm>
                  <a:off x="2123728" y="1484784"/>
                  <a:ext cx="144016" cy="2080248"/>
                </a:xfrm>
                <a:prstGeom prst="can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  <a:ln w="31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Triangle rectangle 121"/>
                <p:cNvSpPr/>
                <p:nvPr/>
              </p:nvSpPr>
              <p:spPr>
                <a:xfrm flipH="1">
                  <a:off x="1835696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Triangle rectangle 122"/>
                <p:cNvSpPr/>
                <p:nvPr/>
              </p:nvSpPr>
              <p:spPr>
                <a:xfrm>
                  <a:off x="2267744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9" name="Ellipse 118"/>
              <p:cNvSpPr/>
              <p:nvPr/>
            </p:nvSpPr>
            <p:spPr>
              <a:xfrm>
                <a:off x="1259632" y="1484784"/>
                <a:ext cx="2376264" cy="1080120"/>
              </a:xfrm>
              <a:prstGeom prst="ellipse">
                <a:avLst/>
              </a:prstGeom>
              <a:solidFill>
                <a:srgbClr val="D99694">
                  <a:alpha val="3411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e 103"/>
            <p:cNvGrpSpPr/>
            <p:nvPr/>
          </p:nvGrpSpPr>
          <p:grpSpPr>
            <a:xfrm>
              <a:off x="3707904" y="1484784"/>
              <a:ext cx="2376264" cy="2808312"/>
              <a:chOff x="1259632" y="1484784"/>
              <a:chExt cx="2376264" cy="2808312"/>
            </a:xfrm>
          </p:grpSpPr>
          <p:grpSp>
            <p:nvGrpSpPr>
              <p:cNvPr id="112" name="Groupe 111"/>
              <p:cNvGrpSpPr/>
              <p:nvPr/>
            </p:nvGrpSpPr>
            <p:grpSpPr>
              <a:xfrm>
                <a:off x="1835696" y="2060848"/>
                <a:ext cx="1080120" cy="2232248"/>
                <a:chOff x="1619672" y="1484784"/>
                <a:chExt cx="1080120" cy="2232248"/>
              </a:xfrm>
            </p:grpSpPr>
            <p:sp>
              <p:nvSpPr>
                <p:cNvPr id="114" name="Parallélogramme 113"/>
                <p:cNvSpPr/>
                <p:nvPr/>
              </p:nvSpPr>
              <p:spPr>
                <a:xfrm>
                  <a:off x="1619672" y="3501008"/>
                  <a:ext cx="1080120" cy="216024"/>
                </a:xfrm>
                <a:prstGeom prst="parallelogram">
                  <a:avLst>
                    <a:gd name="adj" fmla="val 97152"/>
                  </a:avLst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Cylindre 114"/>
                <p:cNvSpPr/>
                <p:nvPr/>
              </p:nvSpPr>
              <p:spPr>
                <a:xfrm>
                  <a:off x="2123728" y="1484784"/>
                  <a:ext cx="144016" cy="2080248"/>
                </a:xfrm>
                <a:prstGeom prst="can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  <a:ln w="31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Triangle rectangle 115"/>
                <p:cNvSpPr/>
                <p:nvPr/>
              </p:nvSpPr>
              <p:spPr>
                <a:xfrm flipH="1">
                  <a:off x="1835696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Triangle rectangle 116"/>
                <p:cNvSpPr/>
                <p:nvPr/>
              </p:nvSpPr>
              <p:spPr>
                <a:xfrm>
                  <a:off x="2267744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3" name="Ellipse 112"/>
              <p:cNvSpPr/>
              <p:nvPr/>
            </p:nvSpPr>
            <p:spPr>
              <a:xfrm>
                <a:off x="1259632" y="1484784"/>
                <a:ext cx="2376264" cy="1080120"/>
              </a:xfrm>
              <a:prstGeom prst="ellipse">
                <a:avLst/>
              </a:prstGeom>
              <a:solidFill>
                <a:srgbClr val="D99694">
                  <a:alpha val="3411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e 104"/>
            <p:cNvGrpSpPr/>
            <p:nvPr/>
          </p:nvGrpSpPr>
          <p:grpSpPr>
            <a:xfrm>
              <a:off x="6156176" y="1484784"/>
              <a:ext cx="2376264" cy="2808312"/>
              <a:chOff x="1259632" y="1484784"/>
              <a:chExt cx="2376264" cy="2808312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1835696" y="2060848"/>
                <a:ext cx="1080120" cy="2232248"/>
                <a:chOff x="1619672" y="1484784"/>
                <a:chExt cx="1080120" cy="2232248"/>
              </a:xfrm>
            </p:grpSpPr>
            <p:sp>
              <p:nvSpPr>
                <p:cNvPr id="108" name="Parallélogramme 107"/>
                <p:cNvSpPr/>
                <p:nvPr/>
              </p:nvSpPr>
              <p:spPr>
                <a:xfrm>
                  <a:off x="1619672" y="3501008"/>
                  <a:ext cx="1080120" cy="216024"/>
                </a:xfrm>
                <a:prstGeom prst="parallelogram">
                  <a:avLst>
                    <a:gd name="adj" fmla="val 97152"/>
                  </a:avLst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Cylindre 108"/>
                <p:cNvSpPr/>
                <p:nvPr/>
              </p:nvSpPr>
              <p:spPr>
                <a:xfrm>
                  <a:off x="2123728" y="1484784"/>
                  <a:ext cx="144016" cy="2080248"/>
                </a:xfrm>
                <a:prstGeom prst="can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  <a:ln w="31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Triangle rectangle 109"/>
                <p:cNvSpPr/>
                <p:nvPr/>
              </p:nvSpPr>
              <p:spPr>
                <a:xfrm flipH="1">
                  <a:off x="1835696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Triangle rectangle 110"/>
                <p:cNvSpPr/>
                <p:nvPr/>
              </p:nvSpPr>
              <p:spPr>
                <a:xfrm>
                  <a:off x="2267744" y="3068960"/>
                  <a:ext cx="288032" cy="504056"/>
                </a:xfrm>
                <a:prstGeom prst="rtTriangle">
                  <a:avLst/>
                </a:prstGeom>
                <a:blipFill>
                  <a:blip r:embed="rId3" cstate="print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7" name="Ellipse 106"/>
              <p:cNvSpPr/>
              <p:nvPr/>
            </p:nvSpPr>
            <p:spPr>
              <a:xfrm>
                <a:off x="1259632" y="1484784"/>
                <a:ext cx="2376264" cy="1080120"/>
              </a:xfrm>
              <a:prstGeom prst="ellipse">
                <a:avLst/>
              </a:prstGeom>
              <a:solidFill>
                <a:srgbClr val="D99694">
                  <a:alpha val="3411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</Words>
  <Application>Microsoft Office PowerPoint</Application>
  <PresentationFormat>Affichage à l'écran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3</cp:revision>
  <dcterms:created xsi:type="dcterms:W3CDTF">2012-01-26T14:32:44Z</dcterms:created>
  <dcterms:modified xsi:type="dcterms:W3CDTF">2012-01-26T15:01:35Z</dcterms:modified>
</cp:coreProperties>
</file>