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2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71BD9-588B-4C65-8821-C20E79BC0DA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C7F32-C6D8-4AC2-9E42-6C3D7B34CB9B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3m Dish photos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RF </a:t>
            </a:r>
            <a:r>
              <a:rPr lang="en-US" dirty="0" err="1" smtClean="0"/>
              <a:t>Hamdesign</a:t>
            </a:r>
            <a:endParaRPr lang="en-US" dirty="0" smtClean="0"/>
          </a:p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032448" cy="302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383577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4088017" cy="306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1780" y="3501008"/>
            <a:ext cx="393167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17363" cy="616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350078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1"/>
            <a:ext cx="8245683" cy="634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</Words>
  <Application>Microsoft Office PowerPoint</Application>
  <PresentationFormat>Affichage à l'écran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3m Dish photos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3m Dish photos</dc:title>
  <dc:creator>J.E CAMPAGNE</dc:creator>
  <cp:lastModifiedBy>J.E CAMPAGNE</cp:lastModifiedBy>
  <cp:revision>7</cp:revision>
  <dcterms:created xsi:type="dcterms:W3CDTF">2011-11-14T08:34:23Z</dcterms:created>
  <dcterms:modified xsi:type="dcterms:W3CDTF">2011-11-14T09:37:34Z</dcterms:modified>
</cp:coreProperties>
</file>