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DB3B564-A875-42F6-A0BE-0517CE5C63BD}" type="slidenum">
              <a:rPr lang="en-US" smtClean="0"/>
              <a:t>‹N°›</a:t>
            </a:fld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74FA9E12-CFFB-4AA4-9B2F-6193729D8224}" type="datetimeFigureOut">
              <a:rPr lang="en-US" smtClean="0"/>
              <a:t>1/16/2012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FA9E12-CFFB-4AA4-9B2F-6193729D822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B3B564-A875-42F6-A0BE-0517CE5C63B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FA9E12-CFFB-4AA4-9B2F-6193729D822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B3B564-A875-42F6-A0BE-0517CE5C63B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4FA9E12-CFFB-4AA4-9B2F-6193729D822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B3B564-A875-42F6-A0BE-0517CE5C63B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FA9E12-CFFB-4AA4-9B2F-6193729D822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B3B564-A875-42F6-A0BE-0517CE5C63B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FA9E12-CFFB-4AA4-9B2F-6193729D822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B3B564-A875-42F6-A0BE-0517CE5C63B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FA9E12-CFFB-4AA4-9B2F-6193729D822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B3B564-A875-42F6-A0BE-0517CE5C63B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FA9E12-CFFB-4AA4-9B2F-6193729D822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B3B564-A875-42F6-A0BE-0517CE5C63B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FA9E12-CFFB-4AA4-9B2F-6193729D822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B3B564-A875-42F6-A0BE-0517CE5C63B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FA9E12-CFFB-4AA4-9B2F-6193729D822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B3B564-A875-42F6-A0BE-0517CE5C63B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FA9E12-CFFB-4AA4-9B2F-6193729D822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B3B564-A875-42F6-A0BE-0517CE5C63B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FA9E12-CFFB-4AA4-9B2F-6193729D822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B3B564-A875-42F6-A0BE-0517CE5C63B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74FA9E12-CFFB-4AA4-9B2F-6193729D822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DB3B564-A875-42F6-A0BE-0517CE5C63BD}" type="slidenum">
              <a:rPr lang="en-US" smtClean="0"/>
              <a:t>‹N°›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3C161 Drift Scan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J.E </a:t>
            </a:r>
            <a:r>
              <a:rPr lang="en-US" dirty="0" err="1" smtClean="0"/>
              <a:t>Campagne</a:t>
            </a:r>
            <a:endParaRPr lang="en-US" dirty="0" smtClean="0"/>
          </a:p>
          <a:p>
            <a:r>
              <a:rPr lang="en-US" dirty="0" smtClean="0"/>
              <a:t>16/01/2012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runs 2011-12-09</a:t>
            </a:r>
          </a:p>
          <a:p>
            <a:pPr lvl="1"/>
            <a:r>
              <a:rPr lang="en-US" dirty="0" smtClean="0"/>
              <a:t>3C161   : 0:57:21 start</a:t>
            </a:r>
          </a:p>
          <a:p>
            <a:pPr lvl="2"/>
            <a:r>
              <a:rPr lang="en-US" dirty="0" smtClean="0"/>
              <a:t>3 cycles/4 available 2-4</a:t>
            </a:r>
          </a:p>
          <a:p>
            <a:pPr lvl="1"/>
            <a:r>
              <a:rPr lang="en-US" dirty="0" smtClean="0"/>
              <a:t>3C161B : 1:11:50 </a:t>
            </a:r>
          </a:p>
          <a:p>
            <a:pPr lvl="2"/>
            <a:r>
              <a:rPr lang="en-US" dirty="0" smtClean="0"/>
              <a:t>7 cycles/9 available 3-9</a:t>
            </a:r>
          </a:p>
          <a:p>
            <a:r>
              <a:rPr lang="en-US" dirty="0" smtClean="0"/>
              <a:t>1 cycle = 170 sec ON-like </a:t>
            </a:r>
          </a:p>
          <a:p>
            <a:r>
              <a:rPr lang="en-US" dirty="0" smtClean="0"/>
              <a:t>Add the images time-freq. and use the first 30sec as “0”</a:t>
            </a:r>
          </a:p>
          <a:p>
            <a:r>
              <a:rPr lang="en-US" dirty="0" smtClean="0"/>
              <a:t>No use of DAB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time-Freq.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564904"/>
            <a:ext cx="8637440" cy="744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6146" r="7806"/>
          <a:stretch>
            <a:fillRect/>
          </a:stretch>
        </p:blipFill>
        <p:spPr bwMode="auto">
          <a:xfrm>
            <a:off x="3275856" y="3573016"/>
            <a:ext cx="2736304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6688"/>
            <a:ext cx="6496050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4572000" y="2132856"/>
            <a:ext cx="168488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Time evolution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164288" y="6237312"/>
            <a:ext cx="185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Timing: 8.22kHz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5472608" cy="555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6660232" y="2708920"/>
            <a:ext cx="20554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Spectra integrated during the FWHM of the drift.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412776"/>
            <a:ext cx="2509245" cy="25273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779912" y="4005064"/>
            <a:ext cx="504056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700808"/>
            <a:ext cx="9144000" cy="468052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2 drifts  ±3% effect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772816"/>
            <a:ext cx="4395108" cy="4414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4496" y="1772816"/>
            <a:ext cx="4499992" cy="4499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llipse 5"/>
          <p:cNvSpPr/>
          <p:nvPr/>
        </p:nvSpPr>
        <p:spPr>
          <a:xfrm>
            <a:off x="4499992" y="1988840"/>
            <a:ext cx="792088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llipse 6"/>
          <p:cNvSpPr/>
          <p:nvPr/>
        </p:nvSpPr>
        <p:spPr>
          <a:xfrm>
            <a:off x="107504" y="2204864"/>
            <a:ext cx="792088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ZoneTexte 7"/>
          <p:cNvSpPr txBox="1"/>
          <p:nvPr/>
        </p:nvSpPr>
        <p:spPr>
          <a:xfrm>
            <a:off x="2627784" y="6453336"/>
            <a:ext cx="4017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freq. spectrum remains the same</a:t>
            </a:r>
            <a:endParaRPr lang="en-US" dirty="0"/>
          </a:p>
        </p:txBody>
      </p:sp>
      <p:sp>
        <p:nvSpPr>
          <p:cNvPr id="9" name="Ellipse 8"/>
          <p:cNvSpPr/>
          <p:nvPr/>
        </p:nvSpPr>
        <p:spPr>
          <a:xfrm>
            <a:off x="1187624" y="5229200"/>
            <a:ext cx="2088232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llipse 9"/>
          <p:cNvSpPr/>
          <p:nvPr/>
        </p:nvSpPr>
        <p:spPr>
          <a:xfrm>
            <a:off x="5724128" y="5229200"/>
            <a:ext cx="2088232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331640" y="1484784"/>
            <a:ext cx="5760640" cy="34563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547664" y="1628800"/>
            <a:ext cx="52565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3C161 0624-05 (</a:t>
            </a:r>
            <a:r>
              <a:rPr lang="fr-FR" dirty="0" err="1" smtClean="0"/>
              <a:t>Baars</a:t>
            </a:r>
            <a:r>
              <a:rPr lang="fr-FR" dirty="0" smtClean="0"/>
              <a:t> et al 1977) </a:t>
            </a:r>
            <a:br>
              <a:rPr lang="fr-FR" dirty="0" smtClean="0"/>
            </a:br>
            <a:r>
              <a:rPr lang="fr-FR" dirty="0" smtClean="0"/>
              <a:t>---------------------------------------------- </a:t>
            </a:r>
            <a:br>
              <a:rPr lang="fr-FR" dirty="0" smtClean="0"/>
            </a:br>
            <a:r>
              <a:rPr lang="fr-FR" dirty="0" err="1" smtClean="0"/>
              <a:t>Freq</a:t>
            </a:r>
            <a:r>
              <a:rPr lang="fr-FR" dirty="0" smtClean="0"/>
              <a:t> MHz     1250        1280    1380    1410 </a:t>
            </a:r>
            <a:br>
              <a:rPr lang="fr-FR" dirty="0" smtClean="0"/>
            </a:br>
            <a:r>
              <a:rPr lang="fr-FR" dirty="0" smtClean="0"/>
              <a:t>Flux </a:t>
            </a:r>
            <a:r>
              <a:rPr lang="fr-FR" dirty="0" err="1" smtClean="0"/>
              <a:t>Jy</a:t>
            </a:r>
            <a:r>
              <a:rPr lang="fr-FR" dirty="0" smtClean="0"/>
              <a:t>        20,636    20,294    19,233    18,937 </a:t>
            </a:r>
            <a:br>
              <a:rPr lang="fr-FR" dirty="0" smtClean="0"/>
            </a:br>
            <a:r>
              <a:rPr lang="fr-FR" dirty="0" smtClean="0"/>
              <a:t>----------------------------------------------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91680" y="350100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Freq.    Flux        date Obs. </a:t>
            </a:r>
            <a:br>
              <a:rPr lang="en-US" dirty="0" smtClean="0"/>
            </a:br>
            <a:r>
              <a:rPr lang="en-US" dirty="0" smtClean="0"/>
              <a:t> MHz      </a:t>
            </a:r>
            <a:r>
              <a:rPr lang="en-US" dirty="0" err="1" smtClean="0"/>
              <a:t>Jy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------------------------------------- </a:t>
            </a:r>
            <a:br>
              <a:rPr lang="en-US" dirty="0" smtClean="0"/>
            </a:br>
            <a:r>
              <a:rPr lang="en-US" dirty="0" smtClean="0"/>
              <a:t>1408     18.58 (0.09)    Feb. 1990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763688" y="3140968"/>
            <a:ext cx="1809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 smtClean="0"/>
              <a:t>Ott</a:t>
            </a:r>
            <a:r>
              <a:rPr lang="fr-FR" dirty="0" smtClean="0"/>
              <a:t> et al. , 1994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43</TotalTime>
  <Words>97</Words>
  <Application>Microsoft Office PowerPoint</Application>
  <PresentationFormat>Affichage à l'écran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SlideBAO</vt:lpstr>
      <vt:lpstr>3C161 Drift Scan</vt:lpstr>
      <vt:lpstr>Data</vt:lpstr>
      <vt:lpstr>Image time-Freq.</vt:lpstr>
      <vt:lpstr>Diapositive 4</vt:lpstr>
      <vt:lpstr>Diapositive 5</vt:lpstr>
      <vt:lpstr>The 2 drifts  ±3% effect</vt:lpstr>
      <vt:lpstr>Calibration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3C161 Drift Scan</dc:title>
  <dc:creator>J.E CAMPAGNE</dc:creator>
  <cp:lastModifiedBy>J.E CAMPAGNE</cp:lastModifiedBy>
  <cp:revision>11</cp:revision>
  <dcterms:created xsi:type="dcterms:W3CDTF">2012-01-16T10:30:53Z</dcterms:created>
  <dcterms:modified xsi:type="dcterms:W3CDTF">2012-01-16T11:14:20Z</dcterms:modified>
</cp:coreProperties>
</file>