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9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12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11415BB-47BD-45DC-85AF-991B3B82FBC3}" type="slidenum">
              <a:rPr lang="en-US" smtClean="0"/>
              <a:t>‹N°›</a:t>
            </a:fld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C5C407AA-141C-4217-A316-3F916718E936}" type="datetimeFigureOut">
              <a:rPr lang="en-US" smtClean="0"/>
              <a:t>2/6/2012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C407AA-141C-4217-A316-3F916718E936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1415BB-47BD-45DC-85AF-991B3B82FBC3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C407AA-141C-4217-A316-3F916718E936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1415BB-47BD-45DC-85AF-991B3B82FBC3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5C407AA-141C-4217-A316-3F916718E936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11415BB-47BD-45DC-85AF-991B3B82FBC3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C407AA-141C-4217-A316-3F916718E936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1415BB-47BD-45DC-85AF-991B3B82FBC3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C407AA-141C-4217-A316-3F916718E936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1415BB-47BD-45DC-85AF-991B3B82FBC3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C407AA-141C-4217-A316-3F916718E936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1415BB-47BD-45DC-85AF-991B3B82FBC3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C407AA-141C-4217-A316-3F916718E936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1415BB-47BD-45DC-85AF-991B3B82FBC3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C407AA-141C-4217-A316-3F916718E936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1415BB-47BD-45DC-85AF-991B3B82FBC3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C407AA-141C-4217-A316-3F916718E936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1415BB-47BD-45DC-85AF-991B3B82FBC3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C407AA-141C-4217-A316-3F916718E936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1415BB-47BD-45DC-85AF-991B3B82FBC3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C407AA-141C-4217-A316-3F916718E936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1415BB-47BD-45DC-85AF-991B3B82FBC3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C5C407AA-141C-4217-A316-3F916718E936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411415BB-47BD-45DC-85AF-991B3B82FBC3}" type="slidenum">
              <a:rPr lang="en-US" smtClean="0"/>
              <a:t>‹N°›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Very short BW noise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smtClean="0"/>
              <a:t>J.E </a:t>
            </a:r>
            <a:r>
              <a:rPr lang="en-US" dirty="0" err="1" smtClean="0"/>
              <a:t>Campagne</a:t>
            </a:r>
            <a:endParaRPr lang="en-US" dirty="0" smtClean="0"/>
          </a:p>
          <a:p>
            <a:r>
              <a:rPr lang="en-US" dirty="0" smtClean="0"/>
              <a:t>6/2/2012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419100"/>
            <a:ext cx="62484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5413" y="366713"/>
            <a:ext cx="6353175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6363" y="357188"/>
            <a:ext cx="6391275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52563" y="323850"/>
            <a:ext cx="6238875" cy="621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5220072" y="2060848"/>
            <a:ext cx="2179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Just for comparison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0" y="347663"/>
            <a:ext cx="6286500" cy="616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62075" y="395288"/>
            <a:ext cx="6419850" cy="606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4450" y="333375"/>
            <a:ext cx="6515100" cy="619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0175" y="347663"/>
            <a:ext cx="6343650" cy="616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Abell85 500cycles Off/</a:t>
            </a:r>
            <a:r>
              <a:rPr lang="en-US" dirty="0" err="1" smtClean="0"/>
              <a:t>Off_filt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28800"/>
            <a:ext cx="5051095" cy="4929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1547664" y="2060848"/>
            <a:ext cx="2631554" cy="369332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Full view of the 250MHz</a:t>
            </a:r>
            <a:endParaRPr lang="en-US" dirty="0"/>
          </a:p>
        </p:txBody>
      </p:sp>
      <p:sp>
        <p:nvSpPr>
          <p:cNvPr id="6" name="ZoneTexte 5"/>
          <p:cNvSpPr txBox="1"/>
          <p:nvPr/>
        </p:nvSpPr>
        <p:spPr>
          <a:xfrm>
            <a:off x="5436097" y="2708920"/>
            <a:ext cx="31683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one want </a:t>
            </a:r>
            <a:r>
              <a:rPr lang="en-US" dirty="0" err="1" smtClean="0"/>
              <a:t>Jy</a:t>
            </a:r>
            <a:r>
              <a:rPr lang="en-US" dirty="0" smtClean="0"/>
              <a:t> scale use</a:t>
            </a:r>
          </a:p>
          <a:p>
            <a:r>
              <a:rPr lang="en-US" dirty="0" smtClean="0"/>
              <a:t>11.3 </a:t>
            </a:r>
            <a:r>
              <a:rPr lang="en-US" dirty="0" err="1" smtClean="0"/>
              <a:t>Jy</a:t>
            </a:r>
            <a:r>
              <a:rPr lang="en-US" dirty="0" smtClean="0"/>
              <a:t>/au </a:t>
            </a:r>
            <a:r>
              <a:rPr lang="en-US" dirty="0" err="1" smtClean="0"/>
              <a:t>coeff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Mind of the edges ~1250 and 1500MHz the gain fall down rapidly.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371475"/>
            <a:ext cx="6400800" cy="611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3419872" y="692696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1273.55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5888" y="404813"/>
            <a:ext cx="6372225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6363" y="361950"/>
            <a:ext cx="6391275" cy="613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0650" y="357188"/>
            <a:ext cx="6362700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357188"/>
            <a:ext cx="6248400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3513" y="381000"/>
            <a:ext cx="6276975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0650" y="361950"/>
            <a:ext cx="6362700" cy="613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lideBAO">
  <a:themeElements>
    <a:clrScheme name="Océ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éa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cé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SlideBAO</Template>
  <TotalTime>72</TotalTime>
  <Words>43</Words>
  <Application>Microsoft Office PowerPoint</Application>
  <PresentationFormat>Affichage à l'écran (4:3)</PresentationFormat>
  <Paragraphs>11</Paragraphs>
  <Slides>17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18" baseType="lpstr">
      <vt:lpstr>SlideBAO</vt:lpstr>
      <vt:lpstr>Very short BW noise</vt:lpstr>
      <vt:lpstr>Abell85 500cycles Off/Off_filt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</vt:vector>
  </TitlesOfParts>
  <Company>LAL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Very short BW noise</dc:title>
  <dc:creator>J.E CAMPAGNE</dc:creator>
  <cp:lastModifiedBy>J.E CAMPAGNE</cp:lastModifiedBy>
  <cp:revision>17</cp:revision>
  <dcterms:created xsi:type="dcterms:W3CDTF">2012-02-06T09:37:33Z</dcterms:created>
  <dcterms:modified xsi:type="dcterms:W3CDTF">2012-02-06T10:50:10Z</dcterms:modified>
</cp:coreProperties>
</file>