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512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fr-FR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re. Text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Cliquez sur l'icône pour ajouter une image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C2BC2483-DFF9-4C67-900D-3F88629F8590}" type="datetimeFigureOut">
              <a:rPr lang="en-US" smtClean="0"/>
              <a:pPr/>
              <a:t>2/2/2012</a:t>
            </a:fld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722C1882-A284-4C97-9C13-A2C64D62054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dirty="0" smtClean="0"/>
              <a:t>Noise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dirty="0" smtClean="0"/>
              <a:t>J.E </a:t>
            </a:r>
            <a:r>
              <a:rPr lang="en-US" dirty="0" err="1" smtClean="0"/>
              <a:t>Campagne</a:t>
            </a:r>
            <a:endParaRPr lang="en-US" dirty="0" smtClean="0"/>
          </a:p>
          <a:p>
            <a:r>
              <a:rPr lang="en-US" dirty="0" smtClean="0"/>
              <a:t>1/2/12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 l="2404" r="4641"/>
          <a:stretch>
            <a:fillRect/>
          </a:stretch>
        </p:blipFill>
        <p:spPr bwMode="auto">
          <a:xfrm>
            <a:off x="0" y="1782050"/>
            <a:ext cx="9144000" cy="4887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ZoneTexte 2"/>
          <p:cNvSpPr txBox="1"/>
          <p:nvPr/>
        </p:nvSpPr>
        <p:spPr>
          <a:xfrm>
            <a:off x="107504" y="476672"/>
            <a:ext cx="8924623" cy="461665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Zoom of the Abell85 normalized spectra obtained with 500cycles</a:t>
            </a:r>
            <a:endParaRPr lang="en-US" sz="2400" dirty="0"/>
          </a:p>
        </p:txBody>
      </p:sp>
      <p:sp>
        <p:nvSpPr>
          <p:cNvPr id="4" name="ZoneTexte 3"/>
          <p:cNvSpPr txBox="1"/>
          <p:nvPr/>
        </p:nvSpPr>
        <p:spPr>
          <a:xfrm>
            <a:off x="2915816" y="1196752"/>
            <a:ext cx="311617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Ch. 0 (On &amp; Off)/</a:t>
            </a:r>
            <a:r>
              <a:rPr lang="en-US" dirty="0" err="1" smtClean="0"/>
              <a:t>Off_filtered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1259632" y="5805264"/>
            <a:ext cx="6793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 “oscillations” : ~2.5MHz (large amp.) &amp;  ~500kHz (small amp.)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471" r="3676"/>
          <a:stretch>
            <a:fillRect/>
          </a:stretch>
        </p:blipFill>
        <p:spPr bwMode="auto">
          <a:xfrm>
            <a:off x="0" y="1916832"/>
            <a:ext cx="9168713" cy="4713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2915816" y="1196752"/>
            <a:ext cx="3116174" cy="369332"/>
          </a:xfrm>
          <a:prstGeom prst="rect">
            <a:avLst/>
          </a:prstGeom>
          <a:solidFill>
            <a:schemeClr val="bg2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Ch. 1 (On &amp; Off)/</a:t>
            </a:r>
            <a:r>
              <a:rPr lang="en-US" dirty="0" err="1" smtClean="0"/>
              <a:t>Off_filtered</a:t>
            </a:r>
            <a:endParaRPr lang="en-US" dirty="0"/>
          </a:p>
        </p:txBody>
      </p:sp>
      <p:sp>
        <p:nvSpPr>
          <p:cNvPr id="5" name="ZoneTexte 4"/>
          <p:cNvSpPr txBox="1"/>
          <p:nvPr/>
        </p:nvSpPr>
        <p:spPr>
          <a:xfrm>
            <a:off x="1259632" y="5805264"/>
            <a:ext cx="46581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Only 1 “oscillation” : ~500kHz (small amp.)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facts</a:t>
            </a:r>
            <a:endParaRPr lang="en-US" dirty="0"/>
          </a:p>
        </p:txBody>
      </p:sp>
      <p:sp>
        <p:nvSpPr>
          <p:cNvPr id="5" name="Espace réservé du contenu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large oscillations are visible with only few  data taking &lt; 1min.</a:t>
            </a:r>
          </a:p>
          <a:p>
            <a:r>
              <a:rPr lang="en-US" dirty="0" smtClean="0"/>
              <a:t>The small ones need summation so normalized spectra are the gain change…</a:t>
            </a:r>
          </a:p>
          <a:p>
            <a:r>
              <a:rPr lang="en-US" dirty="0" smtClean="0"/>
              <a:t>The noises are present on all data: </a:t>
            </a:r>
            <a:r>
              <a:rPr lang="en-US" dirty="0" err="1" smtClean="0"/>
              <a:t>Abell</a:t>
            </a:r>
            <a:r>
              <a:rPr lang="en-US" dirty="0" smtClean="0"/>
              <a:t>, 3C, NGC.</a:t>
            </a:r>
          </a:p>
          <a:p>
            <a:r>
              <a:rPr lang="en-US" dirty="0" smtClean="0"/>
              <a:t>The 500kHz noise was in fact present since </a:t>
            </a:r>
            <a:r>
              <a:rPr lang="en-US" dirty="0" err="1" smtClean="0"/>
              <a:t>Juil</a:t>
            </a:r>
            <a:r>
              <a:rPr lang="en-US" dirty="0" smtClean="0"/>
              <a:t>. 2010 in the UGC4358 on non normalized spectra for both channels.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76672"/>
            <a:ext cx="9225729" cy="5714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oneTexte 5"/>
          <p:cNvSpPr txBox="1"/>
          <p:nvPr/>
        </p:nvSpPr>
        <p:spPr>
          <a:xfrm>
            <a:off x="395536" y="6309320"/>
            <a:ext cx="49522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Extracted from Abell1205 MEMO 23/11/11</a:t>
            </a:r>
            <a:endParaRPr lang="en-US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1403648" y="1412776"/>
            <a:ext cx="1393330" cy="400110"/>
          </a:xfrm>
          <a:prstGeom prst="rect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US" sz="2000" dirty="0" smtClean="0">
                <a:solidFill>
                  <a:srgbClr val="FF0000"/>
                </a:solidFill>
              </a:rPr>
              <a:t>f = 4MHz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ZoneTexte 7"/>
          <p:cNvSpPr txBox="1"/>
          <p:nvPr/>
        </p:nvSpPr>
        <p:spPr>
          <a:xfrm>
            <a:off x="5690934" y="1412776"/>
            <a:ext cx="1532792" cy="400110"/>
          </a:xfrm>
          <a:prstGeom prst="rect">
            <a:avLst/>
          </a:prstGeom>
          <a:solidFill>
            <a:schemeClr val="tx2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sym typeface="Symbol"/>
              </a:rPr>
              <a:t></a:t>
            </a:r>
            <a:r>
              <a:rPr lang="en-US" sz="2000" dirty="0" smtClean="0">
                <a:solidFill>
                  <a:srgbClr val="FF0000"/>
                </a:solidFill>
              </a:rPr>
              <a:t>f = 20MHz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2160674" y="2564904"/>
            <a:ext cx="5528629" cy="400110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One would have expected 1/</a:t>
            </a:r>
            <a:r>
              <a:rPr lang="en-US" sz="2000" dirty="0" smtClean="0">
                <a:solidFill>
                  <a:srgbClr val="FF0000"/>
                </a:solidFill>
                <a:sym typeface="Symbol"/>
              </a:rPr>
              <a:t>5 improvement!!!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0" name="ZoneTexte 9"/>
          <p:cNvSpPr txBox="1"/>
          <p:nvPr/>
        </p:nvSpPr>
        <p:spPr>
          <a:xfrm>
            <a:off x="0" y="1484784"/>
            <a:ext cx="556563" cy="830997"/>
          </a:xfrm>
          <a:prstGeom prst="rect">
            <a:avLst/>
          </a:prstGeom>
          <a:solidFill>
            <a:schemeClr val="tx2"/>
          </a:solidFill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chemeClr val="bg1"/>
                </a:solidFill>
                <a:sym typeface="Symbol"/>
              </a:rPr>
              <a:t></a:t>
            </a:r>
            <a:endParaRPr lang="en-US" sz="4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</a:t>
            </a:r>
            <a:r>
              <a:rPr lang="en-US" dirty="0" smtClean="0"/>
              <a:t>processing on </a:t>
            </a:r>
            <a:r>
              <a:rPr lang="en-US" dirty="0" err="1" smtClean="0"/>
              <a:t>Irods</a:t>
            </a:r>
            <a:r>
              <a:rPr lang="en-US" dirty="0" smtClean="0"/>
              <a:t> @ CCIN2P3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363272" cy="39512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Median </a:t>
            </a:r>
            <a:r>
              <a:rPr lang="en-US" dirty="0" err="1" smtClean="0"/>
              <a:t>ov</a:t>
            </a:r>
            <a:r>
              <a:rPr lang="en-US" dirty="0" smtClean="0"/>
              <a:t>. 5120 </a:t>
            </a:r>
            <a:r>
              <a:rPr lang="en-US" dirty="0" smtClean="0"/>
              <a:t>BAO </a:t>
            </a:r>
            <a:r>
              <a:rPr lang="en-US" dirty="0" err="1" smtClean="0"/>
              <a:t>paq</a:t>
            </a:r>
            <a:r>
              <a:rPr lang="en-US" dirty="0" smtClean="0"/>
              <a:t>. ON/Gain or OFF/Gain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Mean of 5 medians =&gt; </a:t>
            </a:r>
            <a:r>
              <a:rPr lang="en-US" dirty="0" smtClean="0"/>
              <a:t>med. spectrum (FITS files)</a:t>
            </a: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Mean on each cycle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each cycle (ON-OFF)/</a:t>
            </a:r>
            <a:r>
              <a:rPr lang="en-US" dirty="0" err="1" smtClean="0"/>
              <a:t>OFF_f</a:t>
            </a:r>
            <a:r>
              <a:rPr lang="en-US" dirty="0" smtClean="0"/>
              <a:t>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Result of (ON/G-OFF/G)/(OFF/G)_f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G=Gain  med. Filtered 3MHz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(OFF/G)_f= (OFF/Gain) med. Filtered 2MHz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For each cycle too &lt; (ON-OFF)/</a:t>
            </a:r>
            <a:r>
              <a:rPr lang="en-US" dirty="0" err="1" smtClean="0"/>
              <a:t>OFF_f</a:t>
            </a:r>
            <a:r>
              <a:rPr lang="en-US" dirty="0" smtClean="0"/>
              <a:t> &gt; </a:t>
            </a:r>
            <a:r>
              <a:rPr lang="en-US" dirty="0" err="1" smtClean="0"/>
              <a:t>ov</a:t>
            </a:r>
            <a:r>
              <a:rPr lang="en-US" dirty="0" smtClean="0"/>
              <a:t>. [</a:t>
            </a:r>
            <a:r>
              <a:rPr lang="en-US" dirty="0" smtClean="0">
                <a:sym typeface="Symbol"/>
              </a:rPr>
              <a:t></a:t>
            </a:r>
            <a:r>
              <a:rPr lang="en-US" baseline="-25000" dirty="0" smtClean="0">
                <a:sym typeface="Symbol"/>
              </a:rPr>
              <a:t>1,</a:t>
            </a:r>
            <a:r>
              <a:rPr lang="en-US" dirty="0" smtClean="0">
                <a:sym typeface="Symbol"/>
              </a:rPr>
              <a:t> </a:t>
            </a:r>
            <a:r>
              <a:rPr lang="en-US" baseline="-25000" dirty="0" smtClean="0">
                <a:sym typeface="Symbol"/>
              </a:rPr>
              <a:t>2</a:t>
            </a:r>
            <a:r>
              <a:rPr lang="en-US" dirty="0" smtClean="0"/>
              <a:t>]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323528" y="6021288"/>
            <a:ext cx="3384376" cy="72008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4499992" y="6021288"/>
            <a:ext cx="4176464" cy="72008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à coins arrondis 5"/>
          <p:cNvSpPr/>
          <p:nvPr/>
        </p:nvSpPr>
        <p:spPr>
          <a:xfrm>
            <a:off x="683568" y="4149080"/>
            <a:ext cx="6696744" cy="1224136"/>
          </a:xfrm>
          <a:prstGeom prst="roundRect">
            <a:avLst/>
          </a:prstGeom>
          <a:solidFill>
            <a:schemeClr val="tx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Sigma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Estimation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8363272" cy="3951288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dirty="0" smtClean="0"/>
              <a:t>&lt;ON/Gain&gt;(</a:t>
            </a:r>
            <a:r>
              <a:rPr lang="en-US" dirty="0" smtClean="0">
                <a:sym typeface="Symbol"/>
              </a:rPr>
              <a:t></a:t>
            </a:r>
            <a:r>
              <a:rPr lang="en-US" dirty="0" smtClean="0"/>
              <a:t>) ~ &lt;OFF/Gain&gt;(</a:t>
            </a:r>
            <a:r>
              <a:rPr lang="en-US" dirty="0" smtClean="0">
                <a:sym typeface="Symbol"/>
              </a:rPr>
              <a:t></a:t>
            </a:r>
            <a:r>
              <a:rPr lang="en-US" dirty="0" smtClean="0"/>
              <a:t>) ~ 1 (no signal &amp; def.)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Symbol"/>
              </a:rPr>
              <a:t>[OFF/</a:t>
            </a:r>
            <a:r>
              <a:rPr lang="en-US" dirty="0" err="1" smtClean="0">
                <a:sym typeface="Symbol"/>
              </a:rPr>
              <a:t>OFF_f</a:t>
            </a:r>
            <a:r>
              <a:rPr lang="en-US" dirty="0" smtClean="0">
                <a:sym typeface="Symbol"/>
              </a:rPr>
              <a:t>] </a:t>
            </a:r>
            <a:r>
              <a:rPr lang="en-US" dirty="0" smtClean="0">
                <a:sym typeface="Mathematica1"/>
              </a:rPr>
              <a:t> </a:t>
            </a:r>
            <a:r>
              <a:rPr lang="en-US" dirty="0" smtClean="0">
                <a:sym typeface="Symbol"/>
              </a:rPr>
              <a:t>[ON/</a:t>
            </a:r>
            <a:r>
              <a:rPr lang="en-US" dirty="0" err="1" smtClean="0">
                <a:sym typeface="Symbol"/>
              </a:rPr>
              <a:t>OFF_f</a:t>
            </a:r>
            <a:r>
              <a:rPr lang="en-US" dirty="0" smtClean="0">
                <a:sym typeface="Symbol"/>
              </a:rPr>
              <a:t>] (at </a:t>
            </a:r>
            <a:r>
              <a:rPr lang="en-US" dirty="0" err="1" smtClean="0">
                <a:sym typeface="Symbol"/>
              </a:rPr>
              <a:t>leats</a:t>
            </a:r>
            <a:r>
              <a:rPr lang="en-US" dirty="0" smtClean="0">
                <a:sym typeface="Symbol"/>
              </a:rPr>
              <a:t> it is a fact)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>
                <a:sym typeface="Symbol"/>
              </a:rPr>
              <a:t></a:t>
            </a:r>
            <a:r>
              <a:rPr lang="en-US" baseline="-25000" dirty="0" smtClean="0">
                <a:sym typeface="Symbol"/>
              </a:rPr>
              <a:t>med </a:t>
            </a:r>
            <a:r>
              <a:rPr lang="en-US" dirty="0" smtClean="0">
                <a:effectLst/>
                <a:sym typeface="Symbol"/>
              </a:rPr>
              <a:t>=med/(ln2 </a:t>
            </a:r>
            <a:r>
              <a:rPr lang="en-US" dirty="0" err="1" smtClean="0">
                <a:effectLst/>
                <a:sym typeface="Symbol"/>
              </a:rPr>
              <a:t>N</a:t>
            </a:r>
            <a:r>
              <a:rPr lang="en-US" baseline="-25000" dirty="0" err="1" smtClean="0">
                <a:effectLst/>
                <a:sym typeface="Symbol"/>
              </a:rPr>
              <a:t>paq</a:t>
            </a:r>
            <a:r>
              <a:rPr lang="en-US" dirty="0" smtClean="0">
                <a:effectLst/>
                <a:sym typeface="Symbol"/>
              </a:rPr>
              <a:t>) and med[ON/Gain] ~ med[OFF/Gain] ~1</a:t>
            </a:r>
            <a:endParaRPr lang="en-US" baseline="-25000" dirty="0"/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/>
        </p:nvGraphicFramePr>
        <p:xfrm>
          <a:off x="683568" y="4221088"/>
          <a:ext cx="6693514" cy="1079599"/>
        </p:xfrm>
        <a:graphic>
          <a:graphicData uri="http://schemas.openxmlformats.org/presentationml/2006/ole">
            <p:oleObj spid="_x0000_s2050" name="Équation" r:id="rId3" imgW="3149280" imgH="507960" progId="Equation.3">
              <p:embed/>
            </p:oleObj>
          </a:graphicData>
        </a:graphic>
      </p:graphicFrame>
      <p:sp>
        <p:nvSpPr>
          <p:cNvPr id="7" name="ZoneTexte 6"/>
          <p:cNvSpPr txBox="1"/>
          <p:nvPr/>
        </p:nvSpPr>
        <p:spPr>
          <a:xfrm>
            <a:off x="2771800" y="5373216"/>
            <a:ext cx="3113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</a:t>
            </a:r>
            <a:endParaRPr lang="en-US" dirty="0"/>
          </a:p>
        </p:txBody>
      </p:sp>
      <p:sp>
        <p:nvSpPr>
          <p:cNvPr id="8" name="ZoneTexte 7"/>
          <p:cNvSpPr txBox="1"/>
          <p:nvPr/>
        </p:nvSpPr>
        <p:spPr>
          <a:xfrm>
            <a:off x="4211960" y="5373216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~9</a:t>
            </a:r>
            <a:endParaRPr lang="en-US" dirty="0"/>
          </a:p>
        </p:txBody>
      </p:sp>
      <p:sp>
        <p:nvSpPr>
          <p:cNvPr id="9" name="ZoneTexte 8"/>
          <p:cNvSpPr txBox="1"/>
          <p:nvPr/>
        </p:nvSpPr>
        <p:spPr>
          <a:xfrm>
            <a:off x="5724128" y="5373216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5120</a:t>
            </a:r>
            <a:endParaRPr lang="en-US" dirty="0"/>
          </a:p>
        </p:txBody>
      </p:sp>
      <p:sp>
        <p:nvSpPr>
          <p:cNvPr id="10" name="ZoneTexte 9"/>
          <p:cNvSpPr txBox="1"/>
          <p:nvPr/>
        </p:nvSpPr>
        <p:spPr>
          <a:xfrm>
            <a:off x="611560" y="5373216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 cycle</a:t>
            </a:r>
            <a:endParaRPr lang="en-US" dirty="0"/>
          </a:p>
        </p:txBody>
      </p:sp>
      <p:sp>
        <p:nvSpPr>
          <p:cNvPr id="11" name="ZoneTexte 10"/>
          <p:cNvSpPr txBox="1"/>
          <p:nvPr/>
        </p:nvSpPr>
        <p:spPr>
          <a:xfrm>
            <a:off x="7596336" y="4571836"/>
            <a:ext cx="6815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</a:t>
            </a:r>
            <a:r>
              <a:rPr lang="en-US" dirty="0" err="1" smtClean="0"/>
              <a:t>a.u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12" name="ZoneTexte 11"/>
          <p:cNvSpPr txBox="1"/>
          <p:nvPr/>
        </p:nvSpPr>
        <p:spPr>
          <a:xfrm>
            <a:off x="251520" y="6093296"/>
            <a:ext cx="8526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ym typeface="Symbol"/>
              </a:rPr>
              <a:t> (1cycle)  1/f and (n cycles)  (1)/n </a:t>
            </a:r>
            <a:endParaRPr lang="en-US" sz="32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1560" y="4221088"/>
            <a:ext cx="3240360" cy="1728192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Evolution of sigma computation</a:t>
            </a:r>
            <a:endParaRPr lang="en-US" dirty="0"/>
          </a:p>
        </p:txBody>
      </p:sp>
      <p:sp>
        <p:nvSpPr>
          <p:cNvPr id="8" name="Espace réservé du contenu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sigma may be affected by the noise (see Ana’s talk)</a:t>
            </a:r>
          </a:p>
          <a:p>
            <a:r>
              <a:rPr lang="en-US" dirty="0" smtClean="0"/>
              <a:t>To avoid artifact we use now the inter quartile range IQR normalized</a:t>
            </a:r>
          </a:p>
          <a:p>
            <a:pPr lvl="1"/>
            <a:endParaRPr lang="en-US" dirty="0"/>
          </a:p>
        </p:txBody>
      </p:sp>
      <p:graphicFrame>
        <p:nvGraphicFramePr>
          <p:cNvPr id="9" name="Objet 8"/>
          <p:cNvGraphicFramePr>
            <a:graphicFrameLocks noChangeAspect="1"/>
          </p:cNvGraphicFramePr>
          <p:nvPr/>
        </p:nvGraphicFramePr>
        <p:xfrm>
          <a:off x="755576" y="4365104"/>
          <a:ext cx="2926776" cy="1440160"/>
        </p:xfrm>
        <a:graphic>
          <a:graphicData uri="http://schemas.openxmlformats.org/presentationml/2006/ole">
            <p:oleObj spid="_x0000_s3074" name="Équation" r:id="rId3" imgW="799920" imgH="393480" progId="Equation.3">
              <p:embed/>
            </p:oleObj>
          </a:graphicData>
        </a:graphic>
      </p:graphicFrame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3933056"/>
            <a:ext cx="3057525" cy="233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Accolade ouvrante 12"/>
          <p:cNvSpPr/>
          <p:nvPr/>
        </p:nvSpPr>
        <p:spPr>
          <a:xfrm rot="16200000">
            <a:off x="6601916" y="5890964"/>
            <a:ext cx="260648" cy="864096"/>
          </a:xfrm>
          <a:prstGeom prst="leftBrace">
            <a:avLst>
              <a:gd name="adj1" fmla="val 5928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ZoneTexte 13"/>
          <p:cNvSpPr txBox="1"/>
          <p:nvPr/>
        </p:nvSpPr>
        <p:spPr>
          <a:xfrm>
            <a:off x="6372200" y="6381328"/>
            <a:ext cx="663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50%</a:t>
            </a:r>
            <a:endParaRPr lang="en-US" dirty="0"/>
          </a:p>
        </p:txBody>
      </p:sp>
      <p:sp>
        <p:nvSpPr>
          <p:cNvPr id="16" name="Ellipse 15"/>
          <p:cNvSpPr/>
          <p:nvPr/>
        </p:nvSpPr>
        <p:spPr>
          <a:xfrm>
            <a:off x="6156176" y="5157192"/>
            <a:ext cx="144016" cy="144016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Ellipse 18"/>
          <p:cNvSpPr/>
          <p:nvPr/>
        </p:nvSpPr>
        <p:spPr>
          <a:xfrm>
            <a:off x="3563888" y="4653136"/>
            <a:ext cx="144016" cy="144016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Connecteur en arc 20"/>
          <p:cNvCxnSpPr>
            <a:stCxn id="19" idx="6"/>
            <a:endCxn id="16" idx="2"/>
          </p:cNvCxnSpPr>
          <p:nvPr/>
        </p:nvCxnSpPr>
        <p:spPr>
          <a:xfrm>
            <a:off x="3707904" y="4725144"/>
            <a:ext cx="2448272" cy="504056"/>
          </a:xfrm>
          <a:prstGeom prst="curvedConnector3">
            <a:avLst>
              <a:gd name="adj1" fmla="val 47029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ZoneTexte 24"/>
          <p:cNvSpPr txBox="1"/>
          <p:nvPr/>
        </p:nvSpPr>
        <p:spPr>
          <a:xfrm>
            <a:off x="539552" y="6237312"/>
            <a:ext cx="331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IQR for Normal dist. with </a:t>
            </a:r>
            <a:r>
              <a:rPr lang="en-US" dirty="0">
                <a:sym typeface="Symbol"/>
              </a:rPr>
              <a:t></a:t>
            </a:r>
            <a:r>
              <a:rPr lang="en-US" dirty="0" smtClean="0"/>
              <a:t>=1</a:t>
            </a:r>
            <a:endParaRPr lang="en-US" dirty="0"/>
          </a:p>
        </p:txBody>
      </p:sp>
      <p:cxnSp>
        <p:nvCxnSpPr>
          <p:cNvPr id="27" name="Connecteur droit avec flèche 26"/>
          <p:cNvCxnSpPr/>
          <p:nvPr/>
        </p:nvCxnSpPr>
        <p:spPr>
          <a:xfrm flipV="1">
            <a:off x="2699792" y="5733256"/>
            <a:ext cx="0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theme/theme1.xml><?xml version="1.0" encoding="utf-8"?>
<a:theme xmlns:a="http://schemas.openxmlformats.org/drawingml/2006/main" name="SlideBAO">
  <a:themeElements>
    <a:clrScheme name="Océan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Océa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céan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céan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SlideBAO</Template>
  <TotalTime>418</TotalTime>
  <Words>358</Words>
  <Application>Microsoft Office PowerPoint</Application>
  <PresentationFormat>Affichage à l'écran (4:3)</PresentationFormat>
  <Paragraphs>43</Paragraphs>
  <Slides>8</Slides>
  <Notes>0</Notes>
  <HiddenSlides>0</HiddenSlides>
  <MMClips>0</MMClips>
  <ScaleCrop>false</ScaleCrop>
  <HeadingPairs>
    <vt:vector size="6" baseType="variant"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0" baseType="lpstr">
      <vt:lpstr>SlideBAO</vt:lpstr>
      <vt:lpstr>Équation</vt:lpstr>
      <vt:lpstr>Noise</vt:lpstr>
      <vt:lpstr>Diapositive 2</vt:lpstr>
      <vt:lpstr>Diapositive 3</vt:lpstr>
      <vt:lpstr>Some facts</vt:lpstr>
      <vt:lpstr>Diapositive 5</vt:lpstr>
      <vt:lpstr>Data processing on Irods @ CCIN2P3</vt:lpstr>
      <vt:lpstr>Sigma</vt:lpstr>
      <vt:lpstr>Evolution of sigma computation</vt:lpstr>
    </vt:vector>
  </TitlesOfParts>
  <Company>LAL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Noise</dc:title>
  <dc:creator>J.E CAMPAGNE</dc:creator>
  <cp:lastModifiedBy>J.E CAMPAGNE</cp:lastModifiedBy>
  <cp:revision>45</cp:revision>
  <dcterms:created xsi:type="dcterms:W3CDTF">2012-02-01T08:30:58Z</dcterms:created>
  <dcterms:modified xsi:type="dcterms:W3CDTF">2012-02-02T08:14:11Z</dcterms:modified>
</cp:coreProperties>
</file>