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0" r:id="rId5"/>
    <p:sldId id="259" r:id="rId6"/>
    <p:sldId id="258" r:id="rId7"/>
    <p:sldId id="257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E70944CD-B5AB-4D74-BD10-A25889B906D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AE0C1D7-84F1-48B6-9E82-034413860EF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Abell85, 2440, 1205</a:t>
            </a:r>
            <a:br>
              <a:rPr lang="en-US" dirty="0" smtClean="0"/>
            </a:br>
            <a:r>
              <a:rPr lang="en-US" dirty="0" smtClean="0"/>
              <a:t>zoom on HI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1/2/12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67437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67544" y="3861048"/>
            <a:ext cx="50848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500 cycles ON-OFF Abell85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240 cycles ON-OFF Abell2440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/>
              <a:t>700 cycles ON-OFF Abell1205</a:t>
            </a:r>
            <a:endParaRPr lang="en-US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5301208"/>
            <a:ext cx="595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cycle 2min total: 30sec x 30% ON + 30sec x 30% OFF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processing on </a:t>
            </a:r>
            <a:r>
              <a:rPr lang="en-US" dirty="0" err="1" smtClean="0"/>
              <a:t>Irods</a:t>
            </a:r>
            <a:r>
              <a:rPr lang="en-US" dirty="0" smtClean="0"/>
              <a:t> @ CCIN2P3 (short list)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Median </a:t>
            </a:r>
            <a:r>
              <a:rPr lang="en-US" dirty="0" err="1" smtClean="0"/>
              <a:t>ov</a:t>
            </a:r>
            <a:r>
              <a:rPr lang="en-US" dirty="0" smtClean="0"/>
              <a:t>. 5120 </a:t>
            </a:r>
            <a:r>
              <a:rPr lang="en-US" dirty="0" smtClean="0"/>
              <a:t>BAO </a:t>
            </a:r>
            <a:r>
              <a:rPr lang="en-US" dirty="0" err="1" smtClean="0"/>
              <a:t>paq</a:t>
            </a:r>
            <a:r>
              <a:rPr lang="en-US" dirty="0" smtClean="0"/>
              <a:t>. ON/Gain or OFF/Gain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of 5 medians =&gt; </a:t>
            </a:r>
            <a:r>
              <a:rPr lang="en-US" dirty="0" smtClean="0"/>
              <a:t>med. spectrum (FITS files)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on each 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(ON-OFF)/</a:t>
            </a:r>
            <a:r>
              <a:rPr lang="en-US" dirty="0" err="1" smtClean="0"/>
              <a:t>OFF_f</a:t>
            </a:r>
            <a:r>
              <a:rPr lang="en-US" dirty="0" smtClean="0"/>
              <a:t>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Result of (ON/G-OFF/G)/(OFF/G)_f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G=Gain  med. Filtered 3MHz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(OFF/G)_f= (OFF/Gain) med. Filtered 2MHz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too &lt; (ON-OFF)/</a:t>
            </a:r>
            <a:r>
              <a:rPr lang="en-US" dirty="0" err="1" smtClean="0"/>
              <a:t>OFF_f</a:t>
            </a:r>
            <a:r>
              <a:rPr lang="en-US" dirty="0" smtClean="0"/>
              <a:t> &gt; </a:t>
            </a:r>
            <a:r>
              <a:rPr lang="en-US" dirty="0" err="1" smtClean="0"/>
              <a:t>ov</a:t>
            </a:r>
            <a:r>
              <a:rPr lang="en-US" dirty="0" smtClean="0"/>
              <a:t>. [</a:t>
            </a:r>
            <a:r>
              <a:rPr lang="en-US" dirty="0" smtClean="0">
                <a:sym typeface="Symbol"/>
              </a:rPr>
              <a:t></a:t>
            </a:r>
            <a:r>
              <a:rPr lang="en-US" baseline="-25000" dirty="0" smtClean="0">
                <a:sym typeface="Symbol"/>
              </a:rPr>
              <a:t>1,</a:t>
            </a:r>
            <a:r>
              <a:rPr lang="en-US" dirty="0" smtClean="0">
                <a:sym typeface="Symbol"/>
              </a:rPr>
              <a:t> 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255559" y="5157192"/>
            <a:ext cx="84979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Limitation due to batch queue parameters although we are using LONG &amp; HUGE ! In particular: median filtering limited ~5120 </a:t>
            </a:r>
            <a:r>
              <a:rPr lang="en-US" dirty="0" err="1" smtClean="0"/>
              <a:t>paq</a:t>
            </a:r>
            <a:r>
              <a:rPr lang="en-US" dirty="0" smtClean="0"/>
              <a:t>; cycles with 170sec (Drift) are the maximum but for ON-OFF it could be non-</a:t>
            </a:r>
            <a:r>
              <a:rPr lang="en-US" dirty="0" err="1" smtClean="0"/>
              <a:t>particable</a:t>
            </a:r>
            <a:r>
              <a:rPr lang="en-US" dirty="0" smtClean="0"/>
              <a:t> as then we should split the run into individual cycles and we are limited by &lt;20 simultaneous jobs accessing </a:t>
            </a:r>
            <a:r>
              <a:rPr lang="en-US" dirty="0" err="1" smtClean="0"/>
              <a:t>Irods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Abell</a:t>
            </a:r>
            <a:r>
              <a:rPr lang="en-US" dirty="0" smtClean="0"/>
              <a:t> 1205: DAQ stability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17444"/>
            <a:ext cx="6120680" cy="51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444208" y="1628800"/>
            <a:ext cx="936104" cy="51125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6588224" y="1268760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22/08/11-22/09/11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2699792" y="3284984"/>
            <a:ext cx="322376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[1420.1,1420.6]MHz </a:t>
            </a:r>
            <a:r>
              <a:rPr lang="en-US" dirty="0" err="1" smtClean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 cycle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Abell1205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1376510"/>
            <a:ext cx="5760641" cy="548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851920" y="2348880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39952" y="2780928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600 cycles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Abell2440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916832"/>
            <a:ext cx="8971748" cy="479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195736" y="5013176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465674" y="2627620"/>
            <a:ext cx="119455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ON/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23128" y="4931876"/>
            <a:ext cx="128112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OFF/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396646" y="5445224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210 cycles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619672" y="2636912"/>
            <a:ext cx="936104" cy="3312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Abell85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456" y="188640"/>
            <a:ext cx="4896544" cy="437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7"/>
            <a:ext cx="461486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92080" y="908720"/>
            <a:ext cx="185820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(ON-OFF)/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33679" y="2699628"/>
            <a:ext cx="119455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ON/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672" y="4931876"/>
            <a:ext cx="128112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OFF/</a:t>
            </a:r>
            <a:r>
              <a:rPr lang="en-US" dirty="0" err="1" smtClean="0">
                <a:solidFill>
                  <a:schemeClr val="bg1"/>
                </a:solidFill>
              </a:rPr>
              <a:t>OFF_f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64088" y="1340768"/>
            <a:ext cx="1239250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en-US" dirty="0" smtClean="0">
                <a:solidFill>
                  <a:schemeClr val="bg1"/>
                </a:solidFill>
              </a:rPr>
              <a:t>00 cycles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6084168" y="1988840"/>
            <a:ext cx="1224136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146</TotalTime>
  <Words>224</Words>
  <Application>Microsoft Office PowerPoint</Application>
  <PresentationFormat>Affichage à l'écran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SlideBAO</vt:lpstr>
      <vt:lpstr>Abell85, 2440, 1205 zoom on HI</vt:lpstr>
      <vt:lpstr>Data</vt:lpstr>
      <vt:lpstr>Data processing on Irods @ CCIN2P3 (short list)</vt:lpstr>
      <vt:lpstr>Abell 1205: DAQ stability</vt:lpstr>
      <vt:lpstr>Abell1205</vt:lpstr>
      <vt:lpstr>Abell2440</vt:lpstr>
      <vt:lpstr>Abell85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Abell85, 2440, 1205 zoom on HI</dc:title>
  <dc:creator>J.E CAMPAGNE</dc:creator>
  <cp:lastModifiedBy>J.E CAMPAGNE</cp:lastModifiedBy>
  <cp:revision>16</cp:revision>
  <dcterms:created xsi:type="dcterms:W3CDTF">2012-02-01T13:03:03Z</dcterms:created>
  <dcterms:modified xsi:type="dcterms:W3CDTF">2012-02-02T08:14:20Z</dcterms:modified>
</cp:coreProperties>
</file>