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512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16F1AEE-BCD3-446D-8996-4086C7851FFF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72DC0A85-8A57-4004-907B-0142A5F85294}" type="datetimeFigureOut">
              <a:rPr lang="fr-FR" smtClean="0"/>
              <a:pPr/>
              <a:t>17/04/2012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DC0A85-8A57-4004-907B-0142A5F85294}" type="datetimeFigureOut">
              <a:rPr lang="fr-FR" smtClean="0"/>
              <a:pPr/>
              <a:t>17/04/2012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6F1AEE-BCD3-446D-8996-4086C7851FF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DC0A85-8A57-4004-907B-0142A5F85294}" type="datetimeFigureOut">
              <a:rPr lang="fr-FR" smtClean="0"/>
              <a:pPr/>
              <a:t>17/04/2012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6F1AEE-BCD3-446D-8996-4086C7851FF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2DC0A85-8A57-4004-907B-0142A5F85294}" type="datetimeFigureOut">
              <a:rPr lang="fr-FR" smtClean="0"/>
              <a:pPr/>
              <a:t>17/04/2012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16F1AEE-BCD3-446D-8996-4086C7851FF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DC0A85-8A57-4004-907B-0142A5F85294}" type="datetimeFigureOut">
              <a:rPr lang="fr-FR" smtClean="0"/>
              <a:pPr/>
              <a:t>17/04/2012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6F1AEE-BCD3-446D-8996-4086C7851FF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DC0A85-8A57-4004-907B-0142A5F85294}" type="datetimeFigureOut">
              <a:rPr lang="fr-FR" smtClean="0"/>
              <a:pPr/>
              <a:t>17/04/2012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6F1AEE-BCD3-446D-8996-4086C7851FF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DC0A85-8A57-4004-907B-0142A5F85294}" type="datetimeFigureOut">
              <a:rPr lang="fr-FR" smtClean="0"/>
              <a:pPr/>
              <a:t>17/04/2012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6F1AEE-BCD3-446D-8996-4086C7851FF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DC0A85-8A57-4004-907B-0142A5F85294}" type="datetimeFigureOut">
              <a:rPr lang="fr-FR" smtClean="0"/>
              <a:pPr/>
              <a:t>17/04/2012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6F1AEE-BCD3-446D-8996-4086C7851FF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DC0A85-8A57-4004-907B-0142A5F85294}" type="datetimeFigureOut">
              <a:rPr lang="fr-FR" smtClean="0"/>
              <a:pPr/>
              <a:t>17/04/2012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6F1AEE-BCD3-446D-8996-4086C7851FF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DC0A85-8A57-4004-907B-0142A5F85294}" type="datetimeFigureOut">
              <a:rPr lang="fr-FR" smtClean="0"/>
              <a:pPr/>
              <a:t>17/04/2012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6F1AEE-BCD3-446D-8996-4086C7851FF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DC0A85-8A57-4004-907B-0142A5F85294}" type="datetimeFigureOut">
              <a:rPr lang="fr-FR" smtClean="0"/>
              <a:pPr/>
              <a:t>17/04/2012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6F1AEE-BCD3-446D-8996-4086C7851FF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DC0A85-8A57-4004-907B-0142A5F85294}" type="datetimeFigureOut">
              <a:rPr lang="fr-FR" smtClean="0"/>
              <a:pPr/>
              <a:t>17/04/2012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6F1AEE-BCD3-446D-8996-4086C7851FF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72DC0A85-8A57-4004-907B-0142A5F85294}" type="datetimeFigureOut">
              <a:rPr lang="fr-FR" smtClean="0"/>
              <a:pPr/>
              <a:t>17/04/2012</a:t>
            </a:fld>
            <a:endParaRPr lang="fr-FR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fr-FR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316F1AEE-BCD3-446D-8996-4086C7851FF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tar.com.cn/ProductsSort_67.aspx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jayx.co.nz/triangle%20dish.html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fr-FR" dirty="0" smtClean="0"/>
              <a:t>PAON-4,6…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fr-FR" dirty="0" smtClean="0"/>
              <a:t>J.E Campagne</a:t>
            </a:r>
          </a:p>
          <a:p>
            <a:r>
              <a:rPr lang="fr-FR" dirty="0" smtClean="0"/>
              <a:t>LAL 16/04/2012</a:t>
            </a:r>
            <a:endParaRPr lang="fr-FR" dirty="0"/>
          </a:p>
        </p:txBody>
      </p:sp>
      <p:pic>
        <p:nvPicPr>
          <p:cNvPr id="4" name="Picture 4" descr="http://s2.e-monsite.com/2009/12/31/12/paon_ble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980728"/>
            <a:ext cx="1835696" cy="13260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PAON-4 ou 6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692352"/>
          </a:xfrm>
          <a:solidFill>
            <a:schemeClr val="bg1">
              <a:lumMod val="75000"/>
            </a:schemeClr>
          </a:solidFill>
        </p:spPr>
        <p:txBody>
          <a:bodyPr>
            <a:normAutofit fontScale="70000" lnSpcReduction="20000"/>
          </a:bodyPr>
          <a:lstStyle/>
          <a:p>
            <a:r>
              <a:rPr lang="fr-FR" dirty="0" smtClean="0"/>
              <a:t>Design pour tenir 1 an en « autonomie »</a:t>
            </a:r>
          </a:p>
          <a:p>
            <a:r>
              <a:rPr lang="fr-FR" dirty="0" smtClean="0"/>
              <a:t>Pour moi la question clé: quel réflecteur ?</a:t>
            </a:r>
          </a:p>
          <a:p>
            <a:pPr lvl="1"/>
            <a:r>
              <a:rPr lang="fr-FR" dirty="0" smtClean="0">
                <a:solidFill>
                  <a:srgbClr val="92D050"/>
                </a:solidFill>
              </a:rPr>
              <a:t>3m : </a:t>
            </a:r>
            <a:r>
              <a:rPr lang="fr-FR" dirty="0" err="1" smtClean="0">
                <a:solidFill>
                  <a:srgbClr val="92D050"/>
                </a:solidFill>
              </a:rPr>
              <a:t>riskless</a:t>
            </a:r>
            <a:endParaRPr lang="fr-FR" dirty="0" smtClean="0">
              <a:solidFill>
                <a:srgbClr val="92D050"/>
              </a:solidFill>
            </a:endParaRPr>
          </a:p>
          <a:p>
            <a:pPr lvl="2"/>
            <a:r>
              <a:rPr lang="fr-FR" dirty="0" smtClean="0"/>
              <a:t>on peut approvisionner tout de suite. On peut revoir le design du pieds/fixation </a:t>
            </a:r>
            <a:r>
              <a:rPr lang="fr-FR" dirty="0" err="1" smtClean="0"/>
              <a:t>feed</a:t>
            </a:r>
            <a:r>
              <a:rPr lang="fr-FR" dirty="0" smtClean="0"/>
              <a:t>, et s’assurer que la monture est Ok. Délais de mise en œuvre assez bien contrôlés.</a:t>
            </a:r>
          </a:p>
          <a:p>
            <a:pPr lvl="1"/>
            <a:r>
              <a:rPr lang="fr-FR" dirty="0" smtClean="0">
                <a:solidFill>
                  <a:srgbClr val="FF0000"/>
                </a:solidFill>
              </a:rPr>
              <a:t>5m </a:t>
            </a:r>
            <a:r>
              <a:rPr lang="fr-FR" smtClean="0">
                <a:solidFill>
                  <a:srgbClr val="FF0000"/>
                </a:solidFill>
              </a:rPr>
              <a:t>: ????</a:t>
            </a:r>
            <a:endParaRPr lang="fr-FR" dirty="0" smtClean="0">
              <a:solidFill>
                <a:srgbClr val="FF0000"/>
              </a:solidFill>
            </a:endParaRPr>
          </a:p>
          <a:p>
            <a:pPr lvl="2"/>
            <a:r>
              <a:rPr lang="fr-FR" dirty="0" smtClean="0"/>
              <a:t>Choix fournisseur ?</a:t>
            </a:r>
          </a:p>
          <a:p>
            <a:pPr lvl="2"/>
            <a:r>
              <a:rPr lang="fr-FR" dirty="0" smtClean="0"/>
              <a:t>Montage sur site car pas de transport possible LAL/Meudon =&gt; Nançay</a:t>
            </a:r>
          </a:p>
          <a:p>
            <a:pPr lvl="2"/>
            <a:r>
              <a:rPr lang="fr-FR" dirty="0" smtClean="0"/>
              <a:t>Poids plus important (~300kg) implique pieds/</a:t>
            </a:r>
            <a:r>
              <a:rPr lang="fr-FR" dirty="0" err="1" smtClean="0"/>
              <a:t>contre-poids</a:t>
            </a:r>
            <a:r>
              <a:rPr lang="fr-FR" dirty="0" smtClean="0"/>
              <a:t> ad hoc. </a:t>
            </a:r>
          </a:p>
          <a:p>
            <a:pPr lvl="2"/>
            <a:r>
              <a:rPr lang="fr-FR" dirty="0" smtClean="0"/>
              <a:t>Monture à adapter (si suffisante???) ou à revoir complètement (=&gt; nouveau fournisseur)</a:t>
            </a:r>
          </a:p>
          <a:p>
            <a:pPr lvl="2"/>
            <a:r>
              <a:rPr lang="fr-FR" dirty="0" smtClean="0"/>
              <a:t>Si nouvelle monture =&gt; nouveau </a:t>
            </a:r>
            <a:r>
              <a:rPr lang="fr-FR" dirty="0" err="1" smtClean="0"/>
              <a:t>Crtl</a:t>
            </a:r>
            <a:r>
              <a:rPr lang="fr-FR" dirty="0" smtClean="0"/>
              <a:t>-Cmd =&gt; délais de mise en œuvre</a:t>
            </a:r>
          </a:p>
          <a:p>
            <a:pPr lvl="2"/>
            <a:r>
              <a:rPr lang="fr-FR" dirty="0" err="1" smtClean="0"/>
              <a:t>Redisign</a:t>
            </a:r>
            <a:r>
              <a:rPr lang="fr-FR" dirty="0" smtClean="0"/>
              <a:t> de la fixation du </a:t>
            </a:r>
            <a:r>
              <a:rPr lang="fr-FR" dirty="0" err="1" smtClean="0"/>
              <a:t>feed</a:t>
            </a:r>
            <a:endParaRPr lang="fr-FR" dirty="0" smtClean="0"/>
          </a:p>
          <a:p>
            <a:pPr lvl="2"/>
            <a:r>
              <a:rPr lang="fr-FR" dirty="0" smtClean="0"/>
              <a:t>Délais  de qualification, validation du design complet ??? Avant mise en service</a:t>
            </a:r>
          </a:p>
          <a:p>
            <a:pPr lvl="2"/>
            <a:r>
              <a:rPr lang="fr-FR" dirty="0" smtClean="0"/>
              <a:t>Sans doute hors budget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340768"/>
            <a:ext cx="7191375" cy="450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4"/>
          <p:cNvSpPr txBox="1"/>
          <p:nvPr/>
        </p:nvSpPr>
        <p:spPr>
          <a:xfrm>
            <a:off x="971600" y="836712"/>
            <a:ext cx="29736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COMSTAR (Chine/Australie)</a:t>
            </a:r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1403648" y="6021288"/>
            <a:ext cx="5400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>
                <a:hlinkClick r:id="rId3"/>
              </a:rPr>
              <a:t>http://www.comstar.com.cn/ProductsSort_67.aspx</a:t>
            </a:r>
            <a:endParaRPr lang="fr-F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jayx.co.nz/images/DSC006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836712"/>
            <a:ext cx="7620000" cy="571500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2339752" y="404664"/>
            <a:ext cx="48965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>
                <a:hlinkClick r:id="rId3"/>
              </a:rPr>
              <a:t>http://www.jayx.co.nz/triangle%20dish.html</a:t>
            </a:r>
            <a:endParaRPr lang="fr-FR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lideBAO">
  <a:themeElements>
    <a:clrScheme name="Océan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Océa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céan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SlideBAO</Template>
  <TotalTime>72</TotalTime>
  <Words>26</Words>
  <Application>Microsoft Office PowerPoint</Application>
  <PresentationFormat>Affichage à l'écran (4:3)</PresentationFormat>
  <Paragraphs>20</Paragraphs>
  <Slides>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5" baseType="lpstr">
      <vt:lpstr>SlideBAO</vt:lpstr>
      <vt:lpstr>PAON-4,6…</vt:lpstr>
      <vt:lpstr>PAON-4 ou 6</vt:lpstr>
      <vt:lpstr>Diapositive 3</vt:lpstr>
      <vt:lpstr>Diapositive 4</vt:lpstr>
    </vt:vector>
  </TitlesOfParts>
  <Company>LAL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PAON-2 &amp; PAON-4</dc:title>
  <dc:creator>J.E CAMPAGNE</dc:creator>
  <cp:lastModifiedBy>J.E CAMPAGNE</cp:lastModifiedBy>
  <cp:revision>22</cp:revision>
  <dcterms:created xsi:type="dcterms:W3CDTF">2012-04-10T12:08:19Z</dcterms:created>
  <dcterms:modified xsi:type="dcterms:W3CDTF">2012-04-17T04:59:03Z</dcterms:modified>
</cp:coreProperties>
</file>