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/>
              <a:pPr/>
              <a:t>9/26/2012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825EE7-594F-4F0B-8863-E0BDA602EE77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C33B4-748F-425E-B6C3-BF9EE61657A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F7825EE7-594F-4F0B-8863-E0BDA602EE77}" type="datetimeFigureOut">
              <a:rPr lang="en-US" smtClean="0"/>
              <a:pPr/>
              <a:t>9/26/2012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FC1C33B4-748F-425E-B6C3-BF9EE61657A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PAON-2</a:t>
            </a:r>
            <a:br>
              <a:rPr lang="en-US" dirty="0" smtClean="0"/>
            </a:br>
            <a:r>
              <a:rPr lang="en-US" dirty="0" err="1" smtClean="0"/>
              <a:t>Nançay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J.E </a:t>
            </a:r>
            <a:r>
              <a:rPr lang="en-US" dirty="0" err="1" smtClean="0"/>
              <a:t>Campagne</a:t>
            </a:r>
            <a:endParaRPr lang="en-US" dirty="0" smtClean="0"/>
          </a:p>
          <a:p>
            <a:r>
              <a:rPr lang="en-US" dirty="0" smtClean="0"/>
              <a:t>24/9/12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78572"/>
            <a:ext cx="8656351" cy="418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 Soleil [1250, 1500]MHz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Curiosité</a:t>
            </a:r>
            <a:r>
              <a:rPr lang="en-US" dirty="0" smtClean="0"/>
              <a:t>: Radar </a:t>
            </a:r>
            <a:r>
              <a:rPr lang="en-US" dirty="0" err="1" smtClean="0"/>
              <a:t>Meteo</a:t>
            </a:r>
            <a:r>
              <a:rPr lang="en-US" dirty="0" smtClean="0"/>
              <a:t> ?!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059343"/>
            <a:ext cx="4122591" cy="4177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1619672" y="3356992"/>
            <a:ext cx="1654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</a:rPr>
              <a:t>Pic</a:t>
            </a:r>
            <a:r>
              <a:rPr lang="en-US" dirty="0" smtClean="0">
                <a:solidFill>
                  <a:schemeClr val="bg2"/>
                </a:solidFill>
              </a:rPr>
              <a:t> ~1274MHz</a:t>
            </a:r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5168" y="2059343"/>
            <a:ext cx="415186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068960"/>
            <a:ext cx="470945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e 9"/>
          <p:cNvGrpSpPr/>
          <p:nvPr/>
        </p:nvGrpSpPr>
        <p:grpSpPr>
          <a:xfrm>
            <a:off x="395536" y="188640"/>
            <a:ext cx="8352928" cy="2585323"/>
            <a:chOff x="611560" y="620688"/>
            <a:chExt cx="8352928" cy="2585323"/>
          </a:xfrm>
        </p:grpSpPr>
        <p:sp>
          <p:nvSpPr>
            <p:cNvPr id="4" name="ZoneTexte 3"/>
            <p:cNvSpPr txBox="1"/>
            <p:nvPr/>
          </p:nvSpPr>
          <p:spPr>
            <a:xfrm>
              <a:off x="611560" y="620688"/>
              <a:ext cx="8280920" cy="2585323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ym typeface="Symbol"/>
                </a:rPr>
                <a:t>Bonne coordination LAL/CEA/Obs. Paris-</a:t>
              </a:r>
              <a:r>
                <a:rPr lang="en-US" dirty="0" err="1" smtClean="0">
                  <a:sym typeface="Symbol"/>
                </a:rPr>
                <a:t>Meudon</a:t>
              </a:r>
              <a:r>
                <a:rPr lang="en-US" dirty="0" smtClean="0">
                  <a:sym typeface="Symbol"/>
                </a:rPr>
                <a:t>/Station de </a:t>
              </a:r>
              <a:r>
                <a:rPr lang="en-US" dirty="0" err="1" smtClean="0">
                  <a:sym typeface="Symbol"/>
                </a:rPr>
                <a:t>Nançay</a:t>
              </a:r>
              <a:endParaRPr lang="en-US" dirty="0" smtClean="0"/>
            </a:p>
            <a:p>
              <a:endParaRPr lang="en-US" dirty="0" smtClean="0"/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2 </a:t>
              </a:r>
              <a:r>
                <a:rPr lang="en-US" dirty="0" err="1" smtClean="0"/>
                <a:t>paraboles</a:t>
              </a:r>
              <a:r>
                <a:rPr lang="en-US" dirty="0" smtClean="0"/>
                <a:t> de </a:t>
              </a:r>
              <a:r>
                <a:rPr lang="en-US" dirty="0" smtClean="0">
                  <a:sym typeface="Symbol"/>
                </a:rPr>
                <a:t></a:t>
              </a:r>
              <a:r>
                <a:rPr lang="en-US" dirty="0" smtClean="0"/>
                <a:t>3m à </a:t>
              </a:r>
              <a:r>
                <a:rPr lang="en-US" dirty="0" err="1" smtClean="0"/>
                <a:t>Nançay</a:t>
              </a:r>
              <a:r>
                <a:rPr lang="en-US" dirty="0" smtClean="0"/>
                <a:t> </a:t>
              </a:r>
              <a:r>
                <a:rPr lang="en-US" dirty="0" err="1" smtClean="0"/>
                <a:t>depuis</a:t>
              </a:r>
              <a:r>
                <a:rPr lang="en-US" dirty="0" smtClean="0"/>
                <a:t> le 20/9/2012</a:t>
              </a:r>
            </a:p>
            <a:p>
              <a:pPr lvl="1">
                <a:buFont typeface="Arial" pitchFamily="34" charset="0"/>
                <a:buChar char="•"/>
              </a:pPr>
              <a:r>
                <a:rPr lang="en-US" dirty="0" smtClean="0"/>
                <a:t> </a:t>
              </a:r>
              <a:r>
                <a:rPr lang="en-US" dirty="0" smtClean="0"/>
                <a:t>Observations du Soleil 10</a:t>
              </a:r>
              <a:r>
                <a:rPr lang="en-US" baseline="30000" dirty="0" smtClean="0"/>
                <a:t>4</a:t>
              </a:r>
              <a:r>
                <a:rPr lang="en-US" dirty="0" smtClean="0"/>
                <a:t> </a:t>
              </a:r>
              <a:r>
                <a:rPr lang="en-US" dirty="0" err="1" smtClean="0"/>
                <a:t>Jy</a:t>
              </a:r>
              <a:r>
                <a:rPr lang="en-US" dirty="0" smtClean="0"/>
                <a:t> O(1) transit</a:t>
              </a:r>
            </a:p>
            <a:p>
              <a:pPr lvl="1">
                <a:buFont typeface="Arial" pitchFamily="34" charset="0"/>
                <a:buChar char="•"/>
              </a:pPr>
              <a:r>
                <a:rPr lang="en-US" dirty="0" smtClean="0"/>
                <a:t> </a:t>
              </a:r>
              <a:r>
                <a:rPr lang="en-US" dirty="0" smtClean="0"/>
                <a:t>à </a:t>
              </a:r>
              <a:r>
                <a:rPr lang="en-US" dirty="0" err="1" smtClean="0"/>
                <a:t>suivre</a:t>
              </a:r>
              <a:r>
                <a:rPr lang="en-US" dirty="0" smtClean="0"/>
                <a:t> </a:t>
              </a:r>
              <a:r>
                <a:rPr lang="en-US" dirty="0" err="1" smtClean="0"/>
                <a:t>Cassiopé</a:t>
              </a:r>
              <a:r>
                <a:rPr lang="en-US" dirty="0" smtClean="0"/>
                <a:t> et le </a:t>
              </a:r>
              <a:r>
                <a:rPr lang="en-US" dirty="0" err="1" smtClean="0"/>
                <a:t>Cygne</a:t>
              </a:r>
              <a:r>
                <a:rPr lang="en-US" dirty="0" smtClean="0"/>
                <a:t> 500-800 </a:t>
              </a:r>
              <a:r>
                <a:rPr lang="en-US" dirty="0" err="1" smtClean="0"/>
                <a:t>Jy</a:t>
              </a:r>
              <a:r>
                <a:rPr lang="en-US" dirty="0" smtClean="0"/>
                <a:t> O(1) transit  </a:t>
              </a:r>
              <a:endParaRPr lang="en-US" dirty="0" smtClean="0"/>
            </a:p>
            <a:p>
              <a:pPr lvl="1">
                <a:buFont typeface="Arial" pitchFamily="34" charset="0"/>
                <a:buChar char="•"/>
              </a:pPr>
              <a:r>
                <a:rPr lang="en-US" dirty="0" smtClean="0"/>
                <a:t> </a:t>
              </a:r>
              <a:r>
                <a:rPr lang="en-US" dirty="0" err="1" smtClean="0"/>
                <a:t>autres</a:t>
              </a:r>
              <a:r>
                <a:rPr lang="en-US" dirty="0" smtClean="0"/>
                <a:t> sources plus </a:t>
              </a:r>
              <a:r>
                <a:rPr lang="en-US" dirty="0" err="1" smtClean="0"/>
                <a:t>faibles</a:t>
              </a:r>
              <a:r>
                <a:rPr lang="en-US" dirty="0" smtClean="0"/>
                <a:t>  50Jy O(5) transits</a:t>
              </a:r>
            </a:p>
            <a:p>
              <a:pPr lvl="1">
                <a:buFont typeface="Arial" pitchFamily="34" charset="0"/>
                <a:buChar char="•"/>
              </a:pPr>
              <a:r>
                <a:rPr lang="en-US" dirty="0" smtClean="0"/>
                <a:t> </a:t>
              </a:r>
              <a:r>
                <a:rPr lang="en-US" dirty="0" err="1" smtClean="0"/>
                <a:t>p</a:t>
              </a:r>
              <a:r>
                <a:rPr lang="en-US" dirty="0" err="1" smtClean="0"/>
                <a:t>uis</a:t>
              </a:r>
              <a:r>
                <a:rPr lang="en-US" dirty="0" smtClean="0"/>
                <a:t> longue </a:t>
              </a:r>
              <a:r>
                <a:rPr lang="en-US" dirty="0" err="1" smtClean="0"/>
                <a:t>durée</a:t>
              </a:r>
              <a:r>
                <a:rPr lang="en-US" dirty="0" smtClean="0"/>
                <a:t> ~ O(1 </a:t>
              </a:r>
              <a:r>
                <a:rPr lang="en-US" dirty="0" err="1" smtClean="0"/>
                <a:t>mois</a:t>
              </a:r>
              <a:r>
                <a:rPr lang="en-US" dirty="0" smtClean="0"/>
                <a:t>) pour la </a:t>
              </a:r>
              <a:r>
                <a:rPr lang="en-US" dirty="0" err="1" smtClean="0"/>
                <a:t>stabilité</a:t>
              </a:r>
              <a:r>
                <a:rPr lang="en-US" dirty="0" smtClean="0"/>
                <a:t> du </a:t>
              </a:r>
              <a:r>
                <a:rPr lang="en-US" dirty="0" err="1" smtClean="0"/>
                <a:t>système</a:t>
              </a:r>
              <a:endParaRPr lang="en-US" dirty="0" smtClean="0"/>
            </a:p>
            <a:p>
              <a:pPr lvl="1">
                <a:buFont typeface="Arial" pitchFamily="34" charset="0"/>
                <a:buChar char="•"/>
              </a:pPr>
              <a:endParaRPr lang="en-US" dirty="0" smtClean="0"/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</a:t>
              </a:r>
              <a:r>
                <a:rPr lang="en-US" dirty="0" smtClean="0"/>
                <a:t>2013 </a:t>
              </a:r>
              <a:r>
                <a:rPr lang="en-US" dirty="0" err="1" smtClean="0"/>
                <a:t>choix</a:t>
              </a:r>
              <a:r>
                <a:rPr lang="en-US" dirty="0" smtClean="0"/>
                <a:t> du </a:t>
              </a:r>
              <a:r>
                <a:rPr lang="en-US" dirty="0" err="1" smtClean="0"/>
                <a:t>réflecteur</a:t>
              </a:r>
              <a:r>
                <a:rPr lang="en-US" dirty="0" smtClean="0"/>
                <a:t> ~4.5m</a:t>
              </a:r>
              <a:r>
                <a:rPr lang="en-US" dirty="0" smtClean="0">
                  <a:sym typeface="Symbol"/>
                </a:rPr>
                <a:t> (</a:t>
              </a:r>
              <a:r>
                <a:rPr lang="en-US" dirty="0" err="1" smtClean="0">
                  <a:sym typeface="Symbol"/>
                </a:rPr>
                <a:t>Meudon</a:t>
              </a:r>
              <a:r>
                <a:rPr lang="en-US" dirty="0" smtClean="0">
                  <a:sym typeface="Symbol"/>
                </a:rPr>
                <a:t> </a:t>
              </a:r>
              <a:r>
                <a:rPr lang="en-US" dirty="0" err="1" smtClean="0">
                  <a:sym typeface="Symbol"/>
                </a:rPr>
                <a:t>vs</a:t>
              </a:r>
              <a:r>
                <a:rPr lang="en-US" dirty="0" smtClean="0">
                  <a:sym typeface="Symbol"/>
                </a:rPr>
                <a:t> </a:t>
              </a:r>
              <a:r>
                <a:rPr lang="en-US" dirty="0" err="1" smtClean="0">
                  <a:sym typeface="Symbol"/>
                </a:rPr>
                <a:t>HAMDesign</a:t>
              </a:r>
              <a:r>
                <a:rPr lang="en-US" dirty="0" smtClean="0">
                  <a:sym typeface="Symbol"/>
                </a:rPr>
                <a:t> </a:t>
              </a:r>
              <a:r>
                <a:rPr lang="en-US" dirty="0" err="1" smtClean="0">
                  <a:sym typeface="Symbol"/>
                </a:rPr>
                <a:t>vs</a:t>
              </a:r>
              <a:r>
                <a:rPr lang="en-US" smtClean="0">
                  <a:sym typeface="Symbol"/>
                </a:rPr>
                <a:t> ?): </a:t>
              </a:r>
              <a:r>
                <a:rPr lang="en-US" dirty="0" smtClean="0">
                  <a:sym typeface="Symbol"/>
                </a:rPr>
                <a:t>4 </a:t>
              </a:r>
              <a:r>
                <a:rPr lang="en-US" dirty="0" err="1" smtClean="0">
                  <a:sym typeface="Symbol"/>
                </a:rPr>
                <a:t>paraboles</a:t>
              </a:r>
              <a:endParaRPr lang="en-US" dirty="0" smtClean="0">
                <a:sym typeface="Symbol"/>
              </a:endParaRPr>
            </a:p>
          </p:txBody>
        </p:sp>
        <p:sp>
          <p:nvSpPr>
            <p:cNvPr id="5" name="Accolade fermante 4"/>
            <p:cNvSpPr/>
            <p:nvPr/>
          </p:nvSpPr>
          <p:spPr>
            <a:xfrm>
              <a:off x="6794464" y="1425550"/>
              <a:ext cx="288032" cy="720080"/>
            </a:xfrm>
            <a:prstGeom prst="rightBrac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 w="381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7226512" y="1353542"/>
              <a:ext cx="173797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Geométrie</a:t>
              </a:r>
              <a:endParaRPr lang="en-US" dirty="0" smtClean="0"/>
            </a:p>
            <a:p>
              <a:r>
                <a:rPr lang="en-US" dirty="0" smtClean="0"/>
                <a:t>Gain, Bruit,…</a:t>
              </a:r>
            </a:p>
            <a:p>
              <a:r>
                <a:rPr lang="en-US" dirty="0" smtClean="0"/>
                <a:t>Temp. </a:t>
              </a:r>
              <a:r>
                <a:rPr lang="en-US" dirty="0" err="1" smtClean="0"/>
                <a:t>Système</a:t>
              </a:r>
              <a:endParaRPr lang="en-US" dirty="0"/>
            </a:p>
          </p:txBody>
        </p:sp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51575" t="5160"/>
          <a:stretch>
            <a:fillRect/>
          </a:stretch>
        </p:blipFill>
        <p:spPr bwMode="auto">
          <a:xfrm>
            <a:off x="4932040" y="2780928"/>
            <a:ext cx="402897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5796136" y="4437112"/>
            <a:ext cx="234852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Transit Soleil 24/9/12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67544" y="6093296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Remerciements</a:t>
            </a:r>
            <a:r>
              <a:rPr lang="en-US" dirty="0" smtClean="0"/>
              <a:t>: D. </a:t>
            </a:r>
            <a:r>
              <a:rPr lang="en-US" dirty="0" err="1" smtClean="0"/>
              <a:t>Charlet</a:t>
            </a:r>
            <a:r>
              <a:rPr lang="en-US" dirty="0" smtClean="0"/>
              <a:t>, P. </a:t>
            </a:r>
            <a:r>
              <a:rPr lang="en-US" dirty="0" err="1" smtClean="0"/>
              <a:t>Cornebise</a:t>
            </a:r>
            <a:r>
              <a:rPr lang="en-US" dirty="0" smtClean="0"/>
              <a:t>, C. </a:t>
            </a:r>
            <a:r>
              <a:rPr lang="en-US" dirty="0" err="1" smtClean="0"/>
              <a:t>Paillet</a:t>
            </a:r>
            <a:r>
              <a:rPr lang="en-US" dirty="0" smtClean="0"/>
              <a:t>, M. </a:t>
            </a:r>
            <a:r>
              <a:rPr lang="en-US" dirty="0" err="1" smtClean="0"/>
              <a:t>Taurigna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358</TotalTime>
  <Words>123</Words>
  <Application>Microsoft Office PowerPoint</Application>
  <PresentationFormat>Affichage à l'écran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SlideBAO</vt:lpstr>
      <vt:lpstr>PAON-2 Nançay</vt:lpstr>
      <vt:lpstr>Transit Soleil [1250, 1500]MHz</vt:lpstr>
      <vt:lpstr>Curiosité: Radar Meteo ?!</vt:lpstr>
      <vt:lpstr>Diapositive 4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PAON-2 Nançay</dc:title>
  <dc:creator>J.E CAMPAGNE</dc:creator>
  <cp:lastModifiedBy>J.E CAMPAGNE</cp:lastModifiedBy>
  <cp:revision>42</cp:revision>
  <dcterms:created xsi:type="dcterms:W3CDTF">2012-09-24T14:44:38Z</dcterms:created>
  <dcterms:modified xsi:type="dcterms:W3CDTF">2012-09-26T13:33:58Z</dcterms:modified>
</cp:coreProperties>
</file>