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B7C90E0-A34C-453F-B38B-323FB7A399D6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s2.e-monsite.com/2009/12/31/12/paon_ble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8537" y="1196752"/>
            <a:ext cx="4286500" cy="3096344"/>
          </a:xfrm>
          <a:prstGeom prst="rect">
            <a:avLst/>
          </a:prstGeom>
          <a:noFill/>
        </p:spPr>
      </p:pic>
      <p:sp>
        <p:nvSpPr>
          <p:cNvPr id="7" name="ZoneTexte 6"/>
          <p:cNvSpPr txBox="1"/>
          <p:nvPr/>
        </p:nvSpPr>
        <p:spPr>
          <a:xfrm>
            <a:off x="1142963" y="260648"/>
            <a:ext cx="63976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P</a:t>
            </a:r>
            <a:r>
              <a:rPr lang="fr-FR" sz="3200" dirty="0" smtClean="0"/>
              <a:t>araboles </a:t>
            </a:r>
            <a:r>
              <a:rPr lang="fr-FR" sz="3200" dirty="0" smtClean="0">
                <a:solidFill>
                  <a:srgbClr val="FF0000"/>
                </a:solidFill>
              </a:rPr>
              <a:t>A</a:t>
            </a:r>
            <a:r>
              <a:rPr lang="fr-FR" sz="3200" dirty="0" smtClean="0"/>
              <a:t> l’</a:t>
            </a:r>
            <a:r>
              <a:rPr lang="fr-FR" sz="3200" dirty="0" smtClean="0">
                <a:solidFill>
                  <a:srgbClr val="FF0000"/>
                </a:solidFill>
              </a:rPr>
              <a:t>O</a:t>
            </a:r>
            <a:r>
              <a:rPr lang="fr-FR" sz="3200" dirty="0" smtClean="0"/>
              <a:t>bservatoire de </a:t>
            </a:r>
            <a:r>
              <a:rPr lang="fr-FR" sz="3200" dirty="0" smtClean="0">
                <a:solidFill>
                  <a:srgbClr val="FF0000"/>
                </a:solidFill>
              </a:rPr>
              <a:t>N</a:t>
            </a:r>
            <a:r>
              <a:rPr lang="fr-FR" sz="3200" dirty="0" smtClean="0"/>
              <a:t>ançay</a:t>
            </a:r>
            <a:endParaRPr lang="fr-FR" sz="3200" dirty="0"/>
          </a:p>
        </p:txBody>
      </p:sp>
      <p:pic>
        <p:nvPicPr>
          <p:cNvPr id="8" name="Image 7" descr="logoPA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9609" y="4760469"/>
            <a:ext cx="5924356" cy="154885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62</TotalTime>
  <Words>5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SlideBAO</vt:lpstr>
      <vt:lpstr>Diapositive 1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J.E CAMPAGNE</dc:creator>
  <cp:lastModifiedBy>J.E CAMPAGNE</cp:lastModifiedBy>
  <cp:revision>5</cp:revision>
  <dcterms:created xsi:type="dcterms:W3CDTF">2012-04-08T15:45:26Z</dcterms:created>
  <dcterms:modified xsi:type="dcterms:W3CDTF">2012-04-09T09:58:06Z</dcterms:modified>
</cp:coreProperties>
</file>