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3" r:id="rId6"/>
    <p:sldId id="258" r:id="rId7"/>
    <p:sldId id="260" r:id="rId8"/>
    <p:sldId id="261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5" d="100"/>
          <a:sy n="145" d="100"/>
        </p:scale>
        <p:origin x="-3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B120-9321-4893-88D8-FF34DC34CFD6}" type="datetimeFigureOut">
              <a:rPr lang="fr-FR" smtClean="0"/>
              <a:t>08/11/2011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C680F-4A6B-479A-A2E4-B9245636A98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B120-9321-4893-88D8-FF34DC34CFD6}" type="datetimeFigureOut">
              <a:rPr lang="fr-FR" smtClean="0"/>
              <a:t>08/11/2011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C680F-4A6B-479A-A2E4-B9245636A98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B120-9321-4893-88D8-FF34DC34CFD6}" type="datetimeFigureOut">
              <a:rPr lang="fr-FR" smtClean="0"/>
              <a:t>08/11/2011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C680F-4A6B-479A-A2E4-B9245636A98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B120-9321-4893-88D8-FF34DC34CFD6}" type="datetimeFigureOut">
              <a:rPr lang="fr-FR" smtClean="0"/>
              <a:t>08/11/2011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C680F-4A6B-479A-A2E4-B9245636A98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B120-9321-4893-88D8-FF34DC34CFD6}" type="datetimeFigureOut">
              <a:rPr lang="fr-FR" smtClean="0"/>
              <a:t>08/11/2011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C680F-4A6B-479A-A2E4-B9245636A98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B120-9321-4893-88D8-FF34DC34CFD6}" type="datetimeFigureOut">
              <a:rPr lang="fr-FR" smtClean="0"/>
              <a:t>08/11/2011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C680F-4A6B-479A-A2E4-B9245636A98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B120-9321-4893-88D8-FF34DC34CFD6}" type="datetimeFigureOut">
              <a:rPr lang="fr-FR" smtClean="0"/>
              <a:t>08/11/2011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C680F-4A6B-479A-A2E4-B9245636A98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B120-9321-4893-88D8-FF34DC34CFD6}" type="datetimeFigureOut">
              <a:rPr lang="fr-FR" smtClean="0"/>
              <a:t>08/11/2011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C680F-4A6B-479A-A2E4-B9245636A98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B120-9321-4893-88D8-FF34DC34CFD6}" type="datetimeFigureOut">
              <a:rPr lang="fr-FR" smtClean="0"/>
              <a:t>08/11/2011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C680F-4A6B-479A-A2E4-B9245636A98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B120-9321-4893-88D8-FF34DC34CFD6}" type="datetimeFigureOut">
              <a:rPr lang="fr-FR" smtClean="0"/>
              <a:t>08/11/2011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C680F-4A6B-479A-A2E4-B9245636A98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B120-9321-4893-88D8-FF34DC34CFD6}" type="datetimeFigureOut">
              <a:rPr lang="fr-FR" smtClean="0"/>
              <a:t>08/11/2011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C680F-4A6B-479A-A2E4-B9245636A98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DB120-9321-4893-88D8-FF34DC34CFD6}" type="datetimeFigureOut">
              <a:rPr lang="fr-FR" smtClean="0"/>
              <a:t>08/11/2011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C680F-4A6B-479A-A2E4-B9245636A98C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Amas@Nançay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Ana…&amp; JE Campagne</a:t>
            </a:r>
          </a:p>
          <a:p>
            <a:r>
              <a:rPr lang="fr-FR" dirty="0" smtClean="0"/>
              <a:t>9/11/11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dirty="0" smtClean="0"/>
              <a:t>Prise de données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fr-FR" dirty="0" smtClean="0"/>
              <a:t>2 polarisations du plan focal du Radiotélescope </a:t>
            </a:r>
            <a:r>
              <a:rPr lang="fr-FR" dirty="0" smtClean="0"/>
              <a:t>de Nançay équipées </a:t>
            </a:r>
            <a:r>
              <a:rPr lang="fr-FR" dirty="0" smtClean="0"/>
              <a:t>par l’électronique BAO-Radio [1250-1500] MHz</a:t>
            </a:r>
          </a:p>
          <a:p>
            <a:pPr algn="just"/>
            <a:r>
              <a:rPr lang="fr-FR" dirty="0" smtClean="0"/>
              <a:t>1</a:t>
            </a:r>
            <a:r>
              <a:rPr lang="fr-FR" baseline="30000" dirty="0" smtClean="0"/>
              <a:t>er</a:t>
            </a:r>
            <a:r>
              <a:rPr lang="fr-FR" dirty="0" smtClean="0"/>
              <a:t> tests en Juillet 2010: UGC4358 &amp; 3C227/3C286</a:t>
            </a:r>
          </a:p>
          <a:p>
            <a:pPr algn="just"/>
            <a:r>
              <a:rPr lang="fr-FR" dirty="0" smtClean="0"/>
              <a:t>Temps dédié: 60h 1</a:t>
            </a:r>
            <a:r>
              <a:rPr lang="fr-FR" baseline="30000" dirty="0" smtClean="0"/>
              <a:t>er</a:t>
            </a:r>
            <a:r>
              <a:rPr lang="fr-FR" dirty="0" smtClean="0"/>
              <a:t> semestre 2011 sur, Abell1205, Abell2240, Abell85. Opérationnel depuis </a:t>
            </a:r>
            <a:r>
              <a:rPr lang="fr-FR" dirty="0" smtClean="0"/>
              <a:t>avril </a:t>
            </a:r>
            <a:r>
              <a:rPr lang="fr-FR" dirty="0" smtClean="0"/>
              <a:t>2011.</a:t>
            </a:r>
            <a:endParaRPr lang="fr-FR" dirty="0" smtClean="0"/>
          </a:p>
          <a:p>
            <a:pPr algn="just"/>
            <a:r>
              <a:rPr lang="fr-FR" dirty="0" smtClean="0"/>
              <a:t>Transfert des données sous </a:t>
            </a:r>
            <a:r>
              <a:rPr lang="fr-FR" dirty="0" err="1" smtClean="0"/>
              <a:t>Irod</a:t>
            </a:r>
            <a:r>
              <a:rPr lang="fr-FR" dirty="0" smtClean="0"/>
              <a:t> @ </a:t>
            </a:r>
            <a:r>
              <a:rPr lang="fr-FR" dirty="0" smtClean="0"/>
              <a:t>CCIN2P3: </a:t>
            </a:r>
            <a:r>
              <a:rPr lang="fr-FR" dirty="0" smtClean="0">
                <a:solidFill>
                  <a:srgbClr val="FF0000"/>
                </a:solidFill>
              </a:rPr>
              <a:t>75To HPSS</a:t>
            </a:r>
            <a:endParaRPr lang="fr-FR" dirty="0" smtClean="0">
              <a:solidFill>
                <a:srgbClr val="FF0000"/>
              </a:solidFill>
            </a:endParaRPr>
          </a:p>
          <a:p>
            <a:pPr algn="just"/>
            <a:r>
              <a:rPr lang="fr-FR" dirty="0" smtClean="0"/>
              <a:t>Analyse en cours semi-automatique: calibration, nettoyage de bande, spectres ON-OFF.</a:t>
            </a:r>
          </a:p>
          <a:p>
            <a:pPr algn="just"/>
            <a:r>
              <a:rPr lang="fr-FR" dirty="0" smtClean="0">
                <a:solidFill>
                  <a:srgbClr val="FF0000"/>
                </a:solidFill>
              </a:rPr>
              <a:t>But: suppression RFI, </a:t>
            </a:r>
            <a:r>
              <a:rPr lang="fr-FR" dirty="0" smtClean="0">
                <a:solidFill>
                  <a:srgbClr val="FF0000"/>
                </a:solidFill>
              </a:rPr>
              <a:t>mesure HI </a:t>
            </a:r>
            <a:r>
              <a:rPr lang="fr-FR" dirty="0" smtClean="0">
                <a:solidFill>
                  <a:srgbClr val="FF0000"/>
                </a:solidFill>
              </a:rPr>
              <a:t>Abell85, </a:t>
            </a:r>
            <a:r>
              <a:rPr lang="fr-FR" dirty="0" smtClean="0">
                <a:solidFill>
                  <a:srgbClr val="FF0000"/>
                </a:solidFill>
              </a:rPr>
              <a:t>sensibilité</a:t>
            </a:r>
            <a:r>
              <a:rPr lang="fr-FR" dirty="0" smtClean="0"/>
              <a:t>…</a:t>
            </a:r>
            <a:endParaRPr lang="fr-FR" dirty="0" smtClean="0"/>
          </a:p>
          <a:p>
            <a:pPr algn="just"/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Analyse temps-fréquence</a:t>
            </a:r>
            <a:endParaRPr lang="fr-FR" dirty="0"/>
          </a:p>
        </p:txBody>
      </p:sp>
      <p:pic>
        <p:nvPicPr>
          <p:cNvPr id="1026" name="Image 1"/>
          <p:cNvPicPr>
            <a:picLocks noChangeAspect="1" noChangeArrowheads="1"/>
          </p:cNvPicPr>
          <p:nvPr/>
        </p:nvPicPr>
        <p:blipFill>
          <a:blip r:embed="rId2" cstate="print"/>
          <a:srcRect l="29398" t="3252" r="7034" b="3387"/>
          <a:stretch>
            <a:fillRect/>
          </a:stretch>
        </p:blipFill>
        <p:spPr bwMode="auto">
          <a:xfrm>
            <a:off x="2483768" y="1556792"/>
            <a:ext cx="1800200" cy="4902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4644008" y="2348880"/>
            <a:ext cx="41761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Taux d’acquisition 8~10kHz</a:t>
            </a:r>
          </a:p>
          <a:p>
            <a:r>
              <a:rPr lang="fr-FR" sz="2400" dirty="0" smtClean="0"/>
              <a:t>250MHz de largeur de bande</a:t>
            </a:r>
          </a:p>
          <a:p>
            <a:r>
              <a:rPr lang="fr-FR" sz="2400" dirty="0" smtClean="0"/>
              <a:t>Bin de ~30kHz (FFT au vol)</a:t>
            </a:r>
            <a:endParaRPr lang="fr-FR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132856"/>
            <a:ext cx="8167075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4572000" y="1916832"/>
            <a:ext cx="432048" cy="43204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620688"/>
            <a:ext cx="388226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4499992" y="980728"/>
            <a:ext cx="3729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i: running over 105 sets of 25000 </a:t>
            </a:r>
            <a:r>
              <a:rPr lang="fr-FR" dirty="0" err="1" smtClean="0"/>
              <a:t>paq</a:t>
            </a:r>
            <a:r>
              <a:rPr lang="fr-FR" dirty="0" smtClean="0"/>
              <a:t>.</a:t>
            </a:r>
          </a:p>
          <a:p>
            <a:r>
              <a:rPr lang="fr-FR" dirty="0" smtClean="0"/>
              <a:t>(</a:t>
            </a:r>
            <a:r>
              <a:rPr lang="fr-FR" dirty="0" err="1" smtClean="0"/>
              <a:t>small</a:t>
            </a:r>
            <a:r>
              <a:rPr lang="fr-FR" dirty="0" smtClean="0"/>
              <a:t> set </a:t>
            </a:r>
            <a:r>
              <a:rPr lang="fr-FR" dirty="0" err="1" smtClean="0"/>
              <a:t>just</a:t>
            </a:r>
            <a:r>
              <a:rPr lang="fr-FR" dirty="0" smtClean="0"/>
              <a:t> for </a:t>
            </a:r>
            <a:r>
              <a:rPr lang="fr-FR" dirty="0" err="1" smtClean="0"/>
              <a:t>demonstration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835696" y="1916832"/>
            <a:ext cx="5424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If NO RFI: </a:t>
            </a:r>
            <a:r>
              <a:rPr lang="fr-FR" sz="2400" dirty="0" err="1" smtClean="0"/>
              <a:t>Mean</a:t>
            </a:r>
            <a:r>
              <a:rPr lang="fr-FR" sz="2400" dirty="0" smtClean="0"/>
              <a:t>[</a:t>
            </a:r>
            <a:r>
              <a:rPr lang="fr-FR" sz="2400" dirty="0" err="1" smtClean="0"/>
              <a:t>r_i</a:t>
            </a:r>
            <a:r>
              <a:rPr lang="fr-FR" sz="2400" dirty="0" smtClean="0"/>
              <a:t>] = 0 and </a:t>
            </a:r>
            <a:r>
              <a:rPr lang="fr-FR" sz="2400" dirty="0" err="1" smtClean="0"/>
              <a:t>stdDev</a:t>
            </a:r>
            <a:r>
              <a:rPr lang="fr-FR" sz="2400" dirty="0" smtClean="0"/>
              <a:t>[</a:t>
            </a:r>
            <a:r>
              <a:rPr lang="fr-FR" sz="2400" dirty="0" err="1" smtClean="0"/>
              <a:t>r_i</a:t>
            </a:r>
            <a:r>
              <a:rPr lang="fr-FR" sz="2400" dirty="0" smtClean="0"/>
              <a:t>]=1</a:t>
            </a:r>
            <a:endParaRPr lang="fr-FR" sz="2400" dirty="0"/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3275856" y="2348880"/>
            <a:ext cx="14401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6228184" y="2348880"/>
            <a:ext cx="21602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4499992" y="6381328"/>
            <a:ext cx="4354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Plot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median</a:t>
            </a:r>
            <a:r>
              <a:rPr lang="fr-FR" dirty="0" smtClean="0"/>
              <a:t> </a:t>
            </a:r>
            <a:r>
              <a:rPr lang="fr-FR" dirty="0" err="1" smtClean="0"/>
              <a:t>filtering</a:t>
            </a:r>
            <a:r>
              <a:rPr lang="fr-FR" dirty="0" smtClean="0"/>
              <a:t> </a:t>
            </a:r>
            <a:r>
              <a:rPr lang="fr-FR" dirty="0" err="1" smtClean="0"/>
              <a:t>coming</a:t>
            </a:r>
            <a:r>
              <a:rPr lang="fr-FR" dirty="0" smtClean="0"/>
              <a:t> </a:t>
            </a:r>
            <a:r>
              <a:rPr lang="fr-FR" dirty="0" err="1" smtClean="0"/>
              <a:t>soon</a:t>
            </a:r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467544" y="6381328"/>
            <a:ext cx="2043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Ch</a:t>
            </a:r>
            <a:r>
              <a:rPr lang="fr-FR" dirty="0" smtClean="0"/>
              <a:t> 0 (1) : </a:t>
            </a:r>
            <a:r>
              <a:rPr lang="fr-FR" dirty="0" err="1" smtClean="0"/>
              <a:t>blue</a:t>
            </a:r>
            <a:r>
              <a:rPr lang="fr-FR" dirty="0" smtClean="0"/>
              <a:t> (</a:t>
            </a:r>
            <a:r>
              <a:rPr lang="fr-FR" dirty="0" err="1" smtClean="0"/>
              <a:t>Red</a:t>
            </a:r>
            <a:r>
              <a:rPr lang="fr-FR" dirty="0" smtClean="0"/>
              <a:t>)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2113" y="481013"/>
            <a:ext cx="5819775" cy="589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Sigma </a:t>
            </a:r>
            <a:r>
              <a:rPr lang="fr-FR" dirty="0" err="1" smtClean="0"/>
              <a:t>evolution</a:t>
            </a:r>
            <a:r>
              <a:rPr lang="fr-FR" dirty="0" smtClean="0"/>
              <a:t> in the </a:t>
            </a:r>
            <a:r>
              <a:rPr lang="fr-FR" dirty="0" err="1" smtClean="0"/>
              <a:t>protected</a:t>
            </a:r>
            <a:r>
              <a:rPr lang="fr-FR" dirty="0" smtClean="0"/>
              <a:t> </a:t>
            </a:r>
            <a:r>
              <a:rPr lang="fr-FR" dirty="0" err="1" smtClean="0"/>
              <a:t>freq</a:t>
            </a:r>
            <a:r>
              <a:rPr lang="fr-FR" dirty="0" smtClean="0"/>
              <a:t>. zone </a:t>
            </a:r>
            <a:r>
              <a:rPr lang="fr-FR" dirty="0" err="1" smtClean="0"/>
              <a:t>after</a:t>
            </a:r>
            <a:r>
              <a:rPr lang="fr-FR" dirty="0" smtClean="0"/>
              <a:t> 100 cycles</a:t>
            </a:r>
            <a:endParaRPr lang="fr-F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1948"/>
            <a:ext cx="5508104" cy="5516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6300192" y="3140968"/>
            <a:ext cx="24247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Both</a:t>
            </a:r>
            <a:r>
              <a:rPr lang="fr-FR" dirty="0" smtClean="0"/>
              <a:t> </a:t>
            </a:r>
            <a:r>
              <a:rPr lang="fr-FR" dirty="0" err="1" smtClean="0"/>
              <a:t>channel</a:t>
            </a:r>
            <a:r>
              <a:rPr lang="fr-FR" dirty="0" smtClean="0"/>
              <a:t> </a:t>
            </a:r>
            <a:r>
              <a:rPr lang="fr-FR" dirty="0" err="1" smtClean="0"/>
              <a:t>follow</a:t>
            </a:r>
            <a:r>
              <a:rPr lang="fr-FR" dirty="0" smtClean="0"/>
              <a:t> the</a:t>
            </a:r>
          </a:p>
          <a:p>
            <a:r>
              <a:rPr lang="fr-FR" dirty="0" smtClean="0"/>
              <a:t>1/</a:t>
            </a:r>
            <a:r>
              <a:rPr lang="fr-FR" dirty="0" err="1" smtClean="0"/>
              <a:t>sqrt</a:t>
            </a:r>
            <a:r>
              <a:rPr lang="fr-FR" dirty="0" smtClean="0"/>
              <a:t>(time) </a:t>
            </a:r>
            <a:r>
              <a:rPr lang="fr-FR" dirty="0" err="1" smtClean="0"/>
              <a:t>law</a:t>
            </a:r>
            <a:r>
              <a:rPr lang="fr-FR" dirty="0" smtClean="0"/>
              <a:t>.</a:t>
            </a:r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97110"/>
            <a:ext cx="6619875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0" y="3068960"/>
            <a:ext cx="29969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No </a:t>
            </a:r>
            <a:r>
              <a:rPr lang="fr-FR" dirty="0" err="1" smtClean="0"/>
              <a:t>frequency</a:t>
            </a:r>
            <a:r>
              <a:rPr lang="fr-FR" dirty="0" smtClean="0"/>
              <a:t> </a:t>
            </a:r>
            <a:r>
              <a:rPr lang="fr-FR" dirty="0" err="1" smtClean="0"/>
              <a:t>Filtering</a:t>
            </a:r>
            <a:endParaRPr lang="fr-FR" dirty="0" smtClean="0"/>
          </a:p>
          <a:p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median</a:t>
            </a:r>
            <a:r>
              <a:rPr lang="fr-FR" dirty="0" smtClean="0"/>
              <a:t> </a:t>
            </a:r>
            <a:r>
              <a:rPr lang="fr-FR" dirty="0" err="1" smtClean="0"/>
              <a:t>filtering</a:t>
            </a:r>
            <a:r>
              <a:rPr lang="fr-FR" dirty="0" smtClean="0"/>
              <a:t> over the</a:t>
            </a:r>
          </a:p>
          <a:p>
            <a:r>
              <a:rPr lang="fr-FR" dirty="0" smtClean="0"/>
              <a:t>Paquets in 25600 </a:t>
            </a:r>
            <a:r>
              <a:rPr lang="fr-FR" dirty="0" err="1" smtClean="0"/>
              <a:t>windows</a:t>
            </a:r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0638" y="76200"/>
            <a:ext cx="6562725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3203848" y="2276872"/>
            <a:ext cx="1844864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Galactic</a:t>
            </a:r>
            <a:r>
              <a:rPr lang="fr-FR" dirty="0" smtClean="0"/>
              <a:t> </a:t>
            </a:r>
            <a:r>
              <a:rPr lang="fr-FR" dirty="0" err="1" smtClean="0"/>
              <a:t>residual</a:t>
            </a:r>
            <a:endParaRPr lang="fr-FR" dirty="0" smtClean="0"/>
          </a:p>
          <a:p>
            <a:r>
              <a:rPr lang="fr-FR" dirty="0" smtClean="0"/>
              <a:t>Nançay </a:t>
            </a:r>
            <a:r>
              <a:rPr lang="fr-FR" dirty="0" err="1" smtClean="0"/>
              <a:t>protected</a:t>
            </a:r>
            <a:endParaRPr lang="fr-FR" dirty="0" smtClean="0"/>
          </a:p>
          <a:p>
            <a:r>
              <a:rPr lang="fr-FR" dirty="0" smtClean="0"/>
              <a:t>[1400-1427]MHz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193</Words>
  <Application>Microsoft Office PowerPoint</Application>
  <PresentationFormat>Affichage à l'écran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Amas@Nançay</vt:lpstr>
      <vt:lpstr>Prise de données</vt:lpstr>
      <vt:lpstr>Analyse temps-fréquence</vt:lpstr>
      <vt:lpstr>Diapositive 4</vt:lpstr>
      <vt:lpstr>Diapositive 5</vt:lpstr>
      <vt:lpstr>Sigma evolution in the protected freq. zone after 100 cycles</vt:lpstr>
      <vt:lpstr>Diapositive 7</vt:lpstr>
      <vt:lpstr>Diapositive 8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J.E CAMPAGNE</dc:creator>
  <cp:lastModifiedBy>J.E CAMPAGNE</cp:lastModifiedBy>
  <cp:revision>10</cp:revision>
  <dcterms:created xsi:type="dcterms:W3CDTF">2011-11-08T14:09:40Z</dcterms:created>
  <dcterms:modified xsi:type="dcterms:W3CDTF">2011-11-08T14:58:38Z</dcterms:modified>
</cp:coreProperties>
</file>