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57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-22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2A819A2-FD26-4541-8FF1-4B323423942E}" type="datetimeFigureOut">
              <a:rPr lang="fr-FR" smtClean="0"/>
              <a:t>13/10/2011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8F94ACC0-1833-42C8-B615-D953A7E60914}" type="slidenum">
              <a:rPr lang="fr-FR" smtClean="0"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err="1" smtClean="0"/>
              <a:t>HAMDesign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Oct. 2011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Proposition 32 unités de 4.5m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Réflecteur 2300€/HT (prix non définitif)</a:t>
            </a:r>
          </a:p>
          <a:p>
            <a:r>
              <a:rPr lang="fr-FR" dirty="0" smtClean="0"/>
              <a:t>Monture existante </a:t>
            </a:r>
            <a:r>
              <a:rPr lang="fr-FR" dirty="0" err="1" smtClean="0"/>
              <a:t>Az</a:t>
            </a:r>
            <a:r>
              <a:rPr lang="fr-FR" dirty="0" smtClean="0"/>
              <a:t>-Alt + alimentation</a:t>
            </a:r>
          </a:p>
          <a:p>
            <a:pPr lvl="1"/>
            <a:r>
              <a:rPr lang="fr-FR" dirty="0" smtClean="0"/>
              <a:t>SPID BIG-RAS/HR</a:t>
            </a:r>
            <a:r>
              <a:rPr lang="fr-FR" dirty="0" smtClean="0"/>
              <a:t> 1600€/HT (dont 15% de réduction)</a:t>
            </a:r>
          </a:p>
          <a:p>
            <a:r>
              <a:rPr lang="fr-FR" dirty="0" smtClean="0"/>
              <a:t>Mat simple: prix </a:t>
            </a:r>
            <a:r>
              <a:rPr lang="fr-FR" smtClean="0"/>
              <a:t>à déterminer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835696" y="5085184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32 x (2300 + 1600 + 1000) ~160k€</a:t>
            </a:r>
            <a:endParaRPr lang="fr-FR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Mat simple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43121" t="33974"/>
          <a:stretch>
            <a:fillRect/>
          </a:stretch>
        </p:blipFill>
        <p:spPr bwMode="auto">
          <a:xfrm>
            <a:off x="3419872" y="2564904"/>
            <a:ext cx="1841518" cy="160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221088"/>
            <a:ext cx="3255701" cy="244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5013176"/>
            <a:ext cx="1408136" cy="1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e 11"/>
          <p:cNvGrpSpPr/>
          <p:nvPr/>
        </p:nvGrpSpPr>
        <p:grpSpPr>
          <a:xfrm>
            <a:off x="5580112" y="2564904"/>
            <a:ext cx="3245669" cy="4045761"/>
            <a:chOff x="5580112" y="2348880"/>
            <a:chExt cx="3245669" cy="404576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2515" r="12309"/>
            <a:stretch>
              <a:fillRect/>
            </a:stretch>
          </p:blipFill>
          <p:spPr bwMode="auto">
            <a:xfrm>
              <a:off x="5580112" y="2348880"/>
              <a:ext cx="3245669" cy="4045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ZoneTexte 8"/>
            <p:cNvSpPr txBox="1"/>
            <p:nvPr/>
          </p:nvSpPr>
          <p:spPr>
            <a:xfrm>
              <a:off x="6372200" y="4365104"/>
              <a:ext cx="470000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rgbClr val="FF0000"/>
                  </a:solidFill>
                </a:rPr>
                <a:t>4m</a:t>
              </a:r>
              <a:endParaRPr lang="fr-FR" sz="1600" dirty="0">
                <a:solidFill>
                  <a:srgbClr val="FF0000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7308304" y="4380493"/>
              <a:ext cx="505140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rgbClr val="FF0000"/>
                  </a:solidFill>
                </a:rPr>
                <a:t>7</a:t>
              </a:r>
              <a:r>
                <a:rPr lang="fr-FR" sz="1400" dirty="0" smtClean="0">
                  <a:solidFill>
                    <a:srgbClr val="FF0000"/>
                  </a:solidFill>
                </a:rPr>
                <a:t>m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1916832"/>
            <a:ext cx="1577436" cy="302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2339752" y="6309320"/>
            <a:ext cx="277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Galvanisation ou peinture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156176" y="1556792"/>
            <a:ext cx="21733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Base en bêton</a:t>
            </a:r>
          </a:p>
          <a:p>
            <a:r>
              <a:rPr lang="fr-FR" dirty="0" smtClean="0"/>
              <a:t>1.0m</a:t>
            </a:r>
            <a:r>
              <a:rPr lang="fr-FR" baseline="30000" dirty="0" smtClean="0"/>
              <a:t>3</a:t>
            </a:r>
            <a:r>
              <a:rPr lang="fr-FR" dirty="0" smtClean="0"/>
              <a:t> pour </a:t>
            </a:r>
            <a:r>
              <a:rPr lang="fr-FR" dirty="0" smtClean="0">
                <a:sym typeface="Symbol"/>
              </a:rPr>
              <a:t></a:t>
            </a:r>
            <a:r>
              <a:rPr lang="fr-FR" dirty="0" smtClean="0"/>
              <a:t>3.0m</a:t>
            </a:r>
          </a:p>
          <a:p>
            <a:r>
              <a:rPr lang="fr-FR" dirty="0" smtClean="0"/>
              <a:t>2.5m</a:t>
            </a:r>
            <a:r>
              <a:rPr lang="fr-FR" baseline="30000" dirty="0" smtClean="0"/>
              <a:t>3</a:t>
            </a:r>
            <a:r>
              <a:rPr lang="fr-FR" dirty="0" smtClean="0"/>
              <a:t> pour </a:t>
            </a:r>
            <a:r>
              <a:rPr lang="fr-FR" dirty="0" smtClean="0">
                <a:sym typeface="Symbol"/>
              </a:rPr>
              <a:t> </a:t>
            </a:r>
            <a:r>
              <a:rPr lang="fr-FR" dirty="0" smtClean="0"/>
              <a:t>4.5m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monture avec sa commande et son module de puissance</a:t>
            </a:r>
            <a:endParaRPr lang="fr-F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725144"/>
            <a:ext cx="175629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223578"/>
            <a:ext cx="4834458" cy="63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e 8"/>
          <p:cNvGrpSpPr/>
          <p:nvPr/>
        </p:nvGrpSpPr>
        <p:grpSpPr>
          <a:xfrm>
            <a:off x="4860032" y="1772816"/>
            <a:ext cx="3858560" cy="4341887"/>
            <a:chOff x="4283968" y="1700808"/>
            <a:chExt cx="3858560" cy="4341887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83968" y="1700808"/>
              <a:ext cx="3858560" cy="4341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7092280" y="3861048"/>
              <a:ext cx="864096" cy="21602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844824"/>
            <a:ext cx="233778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0" y="3789040"/>
            <a:ext cx="4032448" cy="522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2915816" y="3284984"/>
            <a:ext cx="807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Power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11560" y="5661248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Commande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Elévation motorisée ou non.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20888"/>
            <a:ext cx="46863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988840"/>
            <a:ext cx="277177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297</TotalTime>
  <Words>92</Words>
  <Application>Microsoft Office PowerPoint</Application>
  <PresentationFormat>Affichage à l'écran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SlideBAO</vt:lpstr>
      <vt:lpstr>HAMDesign</vt:lpstr>
      <vt:lpstr>Proposition 32 unités de 4.5m</vt:lpstr>
      <vt:lpstr>Mat simple</vt:lpstr>
      <vt:lpstr>La monture avec sa commande et son module de puissance</vt:lpstr>
      <vt:lpstr>Elévation motorisée ou non.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HAMDesign</dc:title>
  <dc:creator>J.E CAMPAGNE</dc:creator>
  <cp:lastModifiedBy>J.E CAMPAGNE</cp:lastModifiedBy>
  <cp:revision>33</cp:revision>
  <dcterms:created xsi:type="dcterms:W3CDTF">2011-10-13T06:59:54Z</dcterms:created>
  <dcterms:modified xsi:type="dcterms:W3CDTF">2011-10-13T11:57:03Z</dcterms:modified>
</cp:coreProperties>
</file>