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D41A5-96CE-4BFD-BA63-2E2DA94CE266}" type="datetimeFigureOut">
              <a:rPr lang="fr-FR" smtClean="0"/>
              <a:t>30/08/2011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9A16F-0C2F-4BE5-A029-69E10B0277AF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e 65"/>
          <p:cNvGrpSpPr/>
          <p:nvPr/>
        </p:nvGrpSpPr>
        <p:grpSpPr>
          <a:xfrm>
            <a:off x="0" y="-3159224"/>
            <a:ext cx="9216008" cy="9468544"/>
            <a:chOff x="0" y="-3159224"/>
            <a:chExt cx="9216008" cy="9468544"/>
          </a:xfrm>
        </p:grpSpPr>
        <p:pic>
          <p:nvPicPr>
            <p:cNvPr id="4" name="Picture 3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08" y="332656"/>
              <a:ext cx="4572000" cy="5639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015" y="332655"/>
              <a:ext cx="4248473" cy="564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ZoneTexte 5"/>
            <p:cNvSpPr txBox="1"/>
            <p:nvPr/>
          </p:nvSpPr>
          <p:spPr>
            <a:xfrm>
              <a:off x="3563888" y="2420888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a)</a:t>
              </a:r>
              <a:endParaRPr lang="fr-FR" dirty="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8093150" y="2420888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b)</a:t>
              </a:r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3635896" y="5291916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c)</a:t>
              </a:r>
              <a:endParaRPr lang="fr-FR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8165158" y="5291916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d)</a:t>
              </a:r>
              <a:endParaRPr lang="fr-FR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260648"/>
              <a:ext cx="910850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3068960"/>
              <a:ext cx="910850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Rectangle 46"/>
            <p:cNvSpPr/>
            <p:nvPr/>
          </p:nvSpPr>
          <p:spPr>
            <a:xfrm rot="5400000">
              <a:off x="-4086709" y="1251012"/>
              <a:ext cx="910850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9" name="Groupe 28"/>
            <p:cNvGrpSpPr/>
            <p:nvPr/>
          </p:nvGrpSpPr>
          <p:grpSpPr>
            <a:xfrm>
              <a:off x="395536" y="5769304"/>
              <a:ext cx="4294567" cy="396000"/>
              <a:chOff x="323528" y="2897068"/>
              <a:chExt cx="4294567" cy="344945"/>
            </a:xfrm>
          </p:grpSpPr>
          <p:sp>
            <p:nvSpPr>
              <p:cNvPr id="30" name="ZoneTexte 29"/>
              <p:cNvSpPr txBox="1"/>
              <p:nvPr/>
            </p:nvSpPr>
            <p:spPr>
              <a:xfrm>
                <a:off x="323528" y="2915652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1320</a:t>
                </a:r>
                <a:endParaRPr lang="fr-FR" sz="1400" dirty="0"/>
              </a:p>
            </p:txBody>
          </p:sp>
          <p:sp>
            <p:nvSpPr>
              <p:cNvPr id="31" name="ZoneTexte 30"/>
              <p:cNvSpPr txBox="1"/>
              <p:nvPr/>
            </p:nvSpPr>
            <p:spPr>
              <a:xfrm>
                <a:off x="971600" y="2924944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1340</a:t>
                </a:r>
                <a:endParaRPr lang="fr-FR" sz="1400" dirty="0"/>
              </a:p>
            </p:txBody>
          </p:sp>
          <p:sp>
            <p:nvSpPr>
              <p:cNvPr id="32" name="ZoneTexte 31"/>
              <p:cNvSpPr txBox="1"/>
              <p:nvPr/>
            </p:nvSpPr>
            <p:spPr>
              <a:xfrm>
                <a:off x="1619672" y="2934236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1360</a:t>
                </a:r>
                <a:endParaRPr lang="fr-FR" sz="1400" dirty="0"/>
              </a:p>
            </p:txBody>
          </p:sp>
          <p:sp>
            <p:nvSpPr>
              <p:cNvPr id="33" name="ZoneTexte 32"/>
              <p:cNvSpPr txBox="1"/>
              <p:nvPr/>
            </p:nvSpPr>
            <p:spPr>
              <a:xfrm>
                <a:off x="2195736" y="2924944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1380</a:t>
                </a:r>
                <a:endParaRPr lang="fr-FR" sz="1400" dirty="0"/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2843808" y="2915652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1400</a:t>
                </a:r>
                <a:endParaRPr lang="fr-FR" sz="1400" dirty="0"/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3419872" y="2906360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1420</a:t>
                </a:r>
                <a:endParaRPr lang="fr-FR" sz="1400" dirty="0"/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4067944" y="2897068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1440</a:t>
                </a:r>
                <a:endParaRPr lang="fr-FR" sz="1400" dirty="0"/>
              </a:p>
            </p:txBody>
          </p:sp>
        </p:grpSp>
        <p:grpSp>
          <p:nvGrpSpPr>
            <p:cNvPr id="20" name="Groupe 19"/>
            <p:cNvGrpSpPr/>
            <p:nvPr/>
          </p:nvGrpSpPr>
          <p:grpSpPr>
            <a:xfrm>
              <a:off x="323528" y="2897068"/>
              <a:ext cx="4294567" cy="344945"/>
              <a:chOff x="323528" y="2897068"/>
              <a:chExt cx="4294567" cy="344945"/>
            </a:xfrm>
          </p:grpSpPr>
          <p:sp>
            <p:nvSpPr>
              <p:cNvPr id="13" name="ZoneTexte 12"/>
              <p:cNvSpPr txBox="1"/>
              <p:nvPr/>
            </p:nvSpPr>
            <p:spPr>
              <a:xfrm>
                <a:off x="323528" y="2915652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1320</a:t>
                </a:r>
                <a:endParaRPr lang="fr-FR" sz="1400" dirty="0"/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971600" y="2924944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1340</a:t>
                </a:r>
                <a:endParaRPr lang="fr-FR" sz="1400" dirty="0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1619672" y="2934236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1360</a:t>
                </a:r>
                <a:endParaRPr lang="fr-FR" sz="1400" dirty="0"/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2195736" y="2924944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1380</a:t>
                </a:r>
                <a:endParaRPr lang="fr-FR" sz="1400" dirty="0"/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>
                <a:off x="2843808" y="2915652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1400</a:t>
                </a:r>
                <a:endParaRPr lang="fr-FR" sz="1400" dirty="0"/>
              </a:p>
            </p:txBody>
          </p:sp>
          <p:sp>
            <p:nvSpPr>
              <p:cNvPr id="18" name="ZoneTexte 17"/>
              <p:cNvSpPr txBox="1"/>
              <p:nvPr/>
            </p:nvSpPr>
            <p:spPr>
              <a:xfrm>
                <a:off x="3419872" y="2906360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1420</a:t>
                </a:r>
                <a:endParaRPr lang="fr-FR" sz="1400" dirty="0"/>
              </a:p>
            </p:txBody>
          </p:sp>
          <p:sp>
            <p:nvSpPr>
              <p:cNvPr id="19" name="ZoneTexte 18"/>
              <p:cNvSpPr txBox="1"/>
              <p:nvPr/>
            </p:nvSpPr>
            <p:spPr>
              <a:xfrm>
                <a:off x="4067944" y="2897068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1440</a:t>
                </a:r>
                <a:endParaRPr lang="fr-FR" sz="1400" dirty="0"/>
              </a:p>
            </p:txBody>
          </p:sp>
        </p:grpSp>
        <p:grpSp>
          <p:nvGrpSpPr>
            <p:cNvPr id="54" name="Groupe 53"/>
            <p:cNvGrpSpPr/>
            <p:nvPr/>
          </p:nvGrpSpPr>
          <p:grpSpPr>
            <a:xfrm>
              <a:off x="135148" y="764704"/>
              <a:ext cx="476412" cy="5112568"/>
              <a:chOff x="135148" y="764704"/>
              <a:chExt cx="476412" cy="5112568"/>
            </a:xfrm>
          </p:grpSpPr>
          <p:grpSp>
            <p:nvGrpSpPr>
              <p:cNvPr id="49" name="Groupe 48"/>
              <p:cNvGrpSpPr/>
              <p:nvPr/>
            </p:nvGrpSpPr>
            <p:grpSpPr>
              <a:xfrm>
                <a:off x="135148" y="764704"/>
                <a:ext cx="476412" cy="2232248"/>
                <a:chOff x="135148" y="764704"/>
                <a:chExt cx="476412" cy="2232248"/>
              </a:xfrm>
            </p:grpSpPr>
            <p:sp>
              <p:nvSpPr>
                <p:cNvPr id="45" name="ZoneTexte 44"/>
                <p:cNvSpPr txBox="1"/>
                <p:nvPr/>
              </p:nvSpPr>
              <p:spPr>
                <a:xfrm>
                  <a:off x="135148" y="764704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1.0</a:t>
                  </a:r>
                  <a:endParaRPr lang="fr-FR" dirty="0"/>
                </a:p>
              </p:txBody>
            </p:sp>
            <p:sp>
              <p:nvSpPr>
                <p:cNvPr id="46" name="ZoneTexte 45"/>
                <p:cNvSpPr txBox="1"/>
                <p:nvPr/>
              </p:nvSpPr>
              <p:spPr>
                <a:xfrm>
                  <a:off x="135148" y="1763524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0.5</a:t>
                  </a:r>
                  <a:endParaRPr lang="fr-FR" dirty="0"/>
                </a:p>
              </p:txBody>
            </p:sp>
            <p:sp>
              <p:nvSpPr>
                <p:cNvPr id="48" name="ZoneTexte 47"/>
                <p:cNvSpPr txBox="1"/>
                <p:nvPr/>
              </p:nvSpPr>
              <p:spPr>
                <a:xfrm>
                  <a:off x="135148" y="2627620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0.0</a:t>
                  </a:r>
                  <a:endParaRPr lang="fr-FR" dirty="0"/>
                </a:p>
              </p:txBody>
            </p:sp>
          </p:grpSp>
          <p:grpSp>
            <p:nvGrpSpPr>
              <p:cNvPr id="50" name="Groupe 49"/>
              <p:cNvGrpSpPr/>
              <p:nvPr/>
            </p:nvGrpSpPr>
            <p:grpSpPr>
              <a:xfrm>
                <a:off x="135148" y="3645024"/>
                <a:ext cx="476412" cy="2232248"/>
                <a:chOff x="135148" y="764704"/>
                <a:chExt cx="476412" cy="2232248"/>
              </a:xfrm>
            </p:grpSpPr>
            <p:sp>
              <p:nvSpPr>
                <p:cNvPr id="51" name="ZoneTexte 50"/>
                <p:cNvSpPr txBox="1"/>
                <p:nvPr/>
              </p:nvSpPr>
              <p:spPr>
                <a:xfrm>
                  <a:off x="135148" y="764704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1.0</a:t>
                  </a:r>
                  <a:endParaRPr lang="fr-FR" dirty="0"/>
                </a:p>
              </p:txBody>
            </p:sp>
            <p:sp>
              <p:nvSpPr>
                <p:cNvPr id="52" name="ZoneTexte 51"/>
                <p:cNvSpPr txBox="1"/>
                <p:nvPr/>
              </p:nvSpPr>
              <p:spPr>
                <a:xfrm>
                  <a:off x="135148" y="1763524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0.5</a:t>
                  </a:r>
                  <a:endParaRPr lang="fr-FR" dirty="0"/>
                </a:p>
              </p:txBody>
            </p:sp>
            <p:sp>
              <p:nvSpPr>
                <p:cNvPr id="53" name="ZoneTexte 52"/>
                <p:cNvSpPr txBox="1"/>
                <p:nvPr/>
              </p:nvSpPr>
              <p:spPr>
                <a:xfrm>
                  <a:off x="135148" y="2627620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0.0</a:t>
                  </a:r>
                  <a:endParaRPr lang="fr-FR" dirty="0"/>
                </a:p>
              </p:txBody>
            </p:sp>
          </p:grpSp>
        </p:grpSp>
        <p:sp>
          <p:nvSpPr>
            <p:cNvPr id="64" name="Rectangle 63"/>
            <p:cNvSpPr/>
            <p:nvPr/>
          </p:nvSpPr>
          <p:spPr>
            <a:xfrm rot="5400000">
              <a:off x="305780" y="1611052"/>
              <a:ext cx="910850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5" name="Groupe 54"/>
            <p:cNvGrpSpPr/>
            <p:nvPr/>
          </p:nvGrpSpPr>
          <p:grpSpPr>
            <a:xfrm>
              <a:off x="4599644" y="764704"/>
              <a:ext cx="476412" cy="5112568"/>
              <a:chOff x="135148" y="764704"/>
              <a:chExt cx="476412" cy="5112568"/>
            </a:xfrm>
          </p:grpSpPr>
          <p:grpSp>
            <p:nvGrpSpPr>
              <p:cNvPr id="56" name="Groupe 55"/>
              <p:cNvGrpSpPr/>
              <p:nvPr/>
            </p:nvGrpSpPr>
            <p:grpSpPr>
              <a:xfrm>
                <a:off x="135148" y="764704"/>
                <a:ext cx="476412" cy="2232248"/>
                <a:chOff x="135148" y="764704"/>
                <a:chExt cx="476412" cy="2232248"/>
              </a:xfrm>
            </p:grpSpPr>
            <p:sp>
              <p:nvSpPr>
                <p:cNvPr id="62" name="ZoneTexte 61"/>
                <p:cNvSpPr txBox="1"/>
                <p:nvPr/>
              </p:nvSpPr>
              <p:spPr>
                <a:xfrm>
                  <a:off x="135148" y="1763524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0.5</a:t>
                  </a:r>
                  <a:endParaRPr lang="fr-FR" dirty="0"/>
                </a:p>
              </p:txBody>
            </p:sp>
            <p:sp>
              <p:nvSpPr>
                <p:cNvPr id="63" name="ZoneTexte 62"/>
                <p:cNvSpPr txBox="1"/>
                <p:nvPr/>
              </p:nvSpPr>
              <p:spPr>
                <a:xfrm>
                  <a:off x="135148" y="2627620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0.0</a:t>
                  </a:r>
                  <a:endParaRPr lang="fr-FR" dirty="0"/>
                </a:p>
              </p:txBody>
            </p:sp>
            <p:sp>
              <p:nvSpPr>
                <p:cNvPr id="61" name="ZoneTexte 60"/>
                <p:cNvSpPr txBox="1"/>
                <p:nvPr/>
              </p:nvSpPr>
              <p:spPr>
                <a:xfrm>
                  <a:off x="135148" y="764704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1.0</a:t>
                  </a:r>
                  <a:endParaRPr lang="fr-FR" dirty="0"/>
                </a:p>
              </p:txBody>
            </p:sp>
          </p:grpSp>
          <p:grpSp>
            <p:nvGrpSpPr>
              <p:cNvPr id="57" name="Groupe 56"/>
              <p:cNvGrpSpPr/>
              <p:nvPr/>
            </p:nvGrpSpPr>
            <p:grpSpPr>
              <a:xfrm>
                <a:off x="135148" y="3645024"/>
                <a:ext cx="476412" cy="2232248"/>
                <a:chOff x="135148" y="764704"/>
                <a:chExt cx="476412" cy="2232248"/>
              </a:xfrm>
            </p:grpSpPr>
            <p:sp>
              <p:nvSpPr>
                <p:cNvPr id="58" name="ZoneTexte 57"/>
                <p:cNvSpPr txBox="1"/>
                <p:nvPr/>
              </p:nvSpPr>
              <p:spPr>
                <a:xfrm>
                  <a:off x="135148" y="764704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1.0</a:t>
                  </a:r>
                  <a:endParaRPr lang="fr-FR" dirty="0"/>
                </a:p>
              </p:txBody>
            </p:sp>
            <p:sp>
              <p:nvSpPr>
                <p:cNvPr id="59" name="ZoneTexte 58"/>
                <p:cNvSpPr txBox="1"/>
                <p:nvPr/>
              </p:nvSpPr>
              <p:spPr>
                <a:xfrm>
                  <a:off x="135148" y="1763524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0.5</a:t>
                  </a:r>
                  <a:endParaRPr lang="fr-FR" dirty="0"/>
                </a:p>
              </p:txBody>
            </p:sp>
            <p:sp>
              <p:nvSpPr>
                <p:cNvPr id="60" name="ZoneTexte 59"/>
                <p:cNvSpPr txBox="1"/>
                <p:nvPr/>
              </p:nvSpPr>
              <p:spPr>
                <a:xfrm>
                  <a:off x="135148" y="2627620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0.0</a:t>
                  </a:r>
                  <a:endParaRPr lang="fr-FR" dirty="0"/>
                </a:p>
              </p:txBody>
            </p:sp>
          </p:grpSp>
        </p:grpSp>
        <p:grpSp>
          <p:nvGrpSpPr>
            <p:cNvPr id="37" name="Groupe 36"/>
            <p:cNvGrpSpPr/>
            <p:nvPr/>
          </p:nvGrpSpPr>
          <p:grpSpPr>
            <a:xfrm>
              <a:off x="4824536" y="5761132"/>
              <a:ext cx="4391472" cy="344945"/>
              <a:chOff x="323528" y="2897068"/>
              <a:chExt cx="4294567" cy="344945"/>
            </a:xfrm>
          </p:grpSpPr>
          <p:sp>
            <p:nvSpPr>
              <p:cNvPr id="38" name="ZoneTexte 37"/>
              <p:cNvSpPr txBox="1"/>
              <p:nvPr/>
            </p:nvSpPr>
            <p:spPr>
              <a:xfrm>
                <a:off x="323528" y="2915652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1320</a:t>
                </a:r>
                <a:endParaRPr lang="fr-FR" sz="1400" dirty="0"/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971600" y="2924944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1340</a:t>
                </a:r>
                <a:endParaRPr lang="fr-FR" sz="1400" dirty="0"/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1619672" y="2934236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1360</a:t>
                </a:r>
                <a:endParaRPr lang="fr-FR" sz="1400" dirty="0"/>
              </a:p>
            </p:txBody>
          </p:sp>
          <p:sp>
            <p:nvSpPr>
              <p:cNvPr id="41" name="ZoneTexte 40"/>
              <p:cNvSpPr txBox="1"/>
              <p:nvPr/>
            </p:nvSpPr>
            <p:spPr>
              <a:xfrm>
                <a:off x="2195736" y="2924944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1380</a:t>
                </a:r>
                <a:endParaRPr lang="fr-FR" sz="1400" dirty="0"/>
              </a:p>
            </p:txBody>
          </p:sp>
          <p:sp>
            <p:nvSpPr>
              <p:cNvPr id="42" name="ZoneTexte 41"/>
              <p:cNvSpPr txBox="1"/>
              <p:nvPr/>
            </p:nvSpPr>
            <p:spPr>
              <a:xfrm>
                <a:off x="2843808" y="2915652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1400</a:t>
                </a:r>
                <a:endParaRPr lang="fr-FR" sz="1400" dirty="0"/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3419872" y="2906360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1420</a:t>
                </a:r>
                <a:endParaRPr lang="fr-FR" sz="1400" dirty="0"/>
              </a:p>
            </p:txBody>
          </p:sp>
          <p:sp>
            <p:nvSpPr>
              <p:cNvPr id="44" name="ZoneTexte 43"/>
              <p:cNvSpPr txBox="1"/>
              <p:nvPr/>
            </p:nvSpPr>
            <p:spPr>
              <a:xfrm>
                <a:off x="4067944" y="2897068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1440</a:t>
                </a:r>
                <a:endParaRPr lang="fr-FR" sz="1400" dirty="0"/>
              </a:p>
            </p:txBody>
          </p:sp>
        </p:grpSp>
        <p:grpSp>
          <p:nvGrpSpPr>
            <p:cNvPr id="21" name="Groupe 20"/>
            <p:cNvGrpSpPr/>
            <p:nvPr/>
          </p:nvGrpSpPr>
          <p:grpSpPr>
            <a:xfrm>
              <a:off x="4752528" y="2924943"/>
              <a:ext cx="4391472" cy="252000"/>
              <a:chOff x="323528" y="2897068"/>
              <a:chExt cx="4294567" cy="344945"/>
            </a:xfrm>
          </p:grpSpPr>
          <p:sp>
            <p:nvSpPr>
              <p:cNvPr id="22" name="ZoneTexte 21"/>
              <p:cNvSpPr txBox="1"/>
              <p:nvPr/>
            </p:nvSpPr>
            <p:spPr>
              <a:xfrm>
                <a:off x="323528" y="2915652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1320</a:t>
                </a:r>
                <a:endParaRPr lang="fr-FR" sz="1400" dirty="0"/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971600" y="2924944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1340</a:t>
                </a:r>
                <a:endParaRPr lang="fr-FR" sz="1400" dirty="0"/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1619672" y="2934236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1360</a:t>
                </a:r>
                <a:endParaRPr lang="fr-FR" sz="1400" dirty="0"/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2195736" y="2924944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1380</a:t>
                </a:r>
                <a:endParaRPr lang="fr-FR" sz="1400" dirty="0"/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2843808" y="2915652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1400</a:t>
                </a:r>
                <a:endParaRPr lang="fr-FR" sz="1400" dirty="0"/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3419872" y="2906360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1420</a:t>
                </a:r>
                <a:endParaRPr lang="fr-FR" sz="1400" dirty="0"/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4067944" y="2897068"/>
                <a:ext cx="55015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1440</a:t>
                </a:r>
                <a:endParaRPr lang="fr-FR" sz="1400" dirty="0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48</Words>
  <Application>Microsoft Office PowerPoint</Application>
  <PresentationFormat>Affichage à l'écran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J.E CAMPAGNE</dc:creator>
  <cp:lastModifiedBy>J.E CAMPAGNE</cp:lastModifiedBy>
  <cp:revision>3</cp:revision>
  <dcterms:created xsi:type="dcterms:W3CDTF">2011-08-30T17:10:55Z</dcterms:created>
  <dcterms:modified xsi:type="dcterms:W3CDTF">2011-08-30T17:36:10Z</dcterms:modified>
</cp:coreProperties>
</file>