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57" r:id="rId6"/>
    <p:sldId id="261" r:id="rId7"/>
    <p:sldId id="262" r:id="rId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C9B2276-425F-4D28-AB1E-2D31A0A0646F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F8AD025-BD66-4EC4-A68B-0B663F20581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HAMDesign</a:t>
            </a:r>
            <a:r>
              <a:rPr lang="en-US" dirty="0" smtClean="0"/>
              <a:t> 4.5m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15/2/12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475656" y="305966"/>
            <a:ext cx="5161240" cy="629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60040" y="64963"/>
            <a:ext cx="8460432" cy="678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44016" y="116632"/>
            <a:ext cx="8676456" cy="6516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172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364818"/>
            <a:ext cx="5868144" cy="449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10" y="1628800"/>
            <a:ext cx="903518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571521" y="260648"/>
            <a:ext cx="5448751" cy="6501730"/>
            <a:chOff x="0" y="356270"/>
            <a:chExt cx="5448751" cy="650173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270"/>
              <a:ext cx="5448751" cy="6501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24967"/>
            <a:stretch>
              <a:fillRect/>
            </a:stretch>
          </p:blipFill>
          <p:spPr bwMode="auto">
            <a:xfrm>
              <a:off x="1475656" y="1772816"/>
              <a:ext cx="2562225" cy="1079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ZoneTexte 4"/>
            <p:cNvSpPr txBox="1"/>
            <p:nvPr/>
          </p:nvSpPr>
          <p:spPr>
            <a:xfrm>
              <a:off x="1547664" y="3284984"/>
              <a:ext cx="17604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Cx</a:t>
              </a:r>
              <a:r>
                <a:rPr lang="en-US" sz="2800" dirty="0" smtClean="0"/>
                <a:t> </a:t>
              </a:r>
              <a:r>
                <a:rPr lang="en-US" sz="2800" smtClean="0"/>
                <a:t>~ 0.16</a:t>
              </a:r>
              <a:endParaRPr lang="en-US" sz="28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177</TotalTime>
  <Words>8</Words>
  <Application>Microsoft Office PowerPoint</Application>
  <PresentationFormat>Affichage à l'écran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SlideBAO</vt:lpstr>
      <vt:lpstr>HAMDesign 4.5m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HAMDesign 4.5m</dc:title>
  <dc:creator>J.E CAMPAGNE</dc:creator>
  <cp:lastModifiedBy>J.E CAMPAGNE</cp:lastModifiedBy>
  <cp:revision>17</cp:revision>
  <dcterms:created xsi:type="dcterms:W3CDTF">2013-02-15T09:48:40Z</dcterms:created>
  <dcterms:modified xsi:type="dcterms:W3CDTF">2013-02-15T14:29:13Z</dcterms:modified>
</cp:coreProperties>
</file>