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0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06B1-7C5A-47CB-910C-B86AE192DD68}" type="datetimeFigureOut">
              <a:rPr lang="fr-FR" smtClean="0"/>
              <a:t>21/02/2013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292F-B711-43F6-9DDA-B6CA14105B0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06B1-7C5A-47CB-910C-B86AE192DD68}" type="datetimeFigureOut">
              <a:rPr lang="fr-FR" smtClean="0"/>
              <a:t>21/02/2013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292F-B711-43F6-9DDA-B6CA14105B0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06B1-7C5A-47CB-910C-B86AE192DD68}" type="datetimeFigureOut">
              <a:rPr lang="fr-FR" smtClean="0"/>
              <a:t>21/02/2013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292F-B711-43F6-9DDA-B6CA14105B0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06B1-7C5A-47CB-910C-B86AE192DD68}" type="datetimeFigureOut">
              <a:rPr lang="fr-FR" smtClean="0"/>
              <a:t>21/02/2013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292F-B711-43F6-9DDA-B6CA14105B0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06B1-7C5A-47CB-910C-B86AE192DD68}" type="datetimeFigureOut">
              <a:rPr lang="fr-FR" smtClean="0"/>
              <a:t>21/02/2013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292F-B711-43F6-9DDA-B6CA14105B0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06B1-7C5A-47CB-910C-B86AE192DD68}" type="datetimeFigureOut">
              <a:rPr lang="fr-FR" smtClean="0"/>
              <a:t>21/02/2013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292F-B711-43F6-9DDA-B6CA14105B0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06B1-7C5A-47CB-910C-B86AE192DD68}" type="datetimeFigureOut">
              <a:rPr lang="fr-FR" smtClean="0"/>
              <a:t>21/02/2013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292F-B711-43F6-9DDA-B6CA14105B0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06B1-7C5A-47CB-910C-B86AE192DD68}" type="datetimeFigureOut">
              <a:rPr lang="fr-FR" smtClean="0"/>
              <a:t>21/02/2013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292F-B711-43F6-9DDA-B6CA14105B0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06B1-7C5A-47CB-910C-B86AE192DD68}" type="datetimeFigureOut">
              <a:rPr lang="fr-FR" smtClean="0"/>
              <a:t>21/02/2013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292F-B711-43F6-9DDA-B6CA14105B0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06B1-7C5A-47CB-910C-B86AE192DD68}" type="datetimeFigureOut">
              <a:rPr lang="fr-FR" smtClean="0"/>
              <a:t>21/02/2013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292F-B711-43F6-9DDA-B6CA14105B0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306B1-7C5A-47CB-910C-B86AE192DD68}" type="datetimeFigureOut">
              <a:rPr lang="fr-FR" smtClean="0"/>
              <a:t>21/02/2013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292F-B711-43F6-9DDA-B6CA14105B0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306B1-7C5A-47CB-910C-B86AE192DD68}" type="datetimeFigureOut">
              <a:rPr lang="fr-FR" smtClean="0"/>
              <a:t>21/02/2013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4292F-B711-43F6-9DDA-B6CA14105B01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356992"/>
            <a:ext cx="6084168" cy="3355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60648"/>
            <a:ext cx="2592288" cy="183212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88640"/>
            <a:ext cx="2307423" cy="1674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8561" y="1916832"/>
            <a:ext cx="6017775" cy="245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15449" y="6021288"/>
            <a:ext cx="1321047" cy="764704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1" name="Picture 4" descr="http://s2.e-monsite.com/2009/12/31/12/paon_bleu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6021288"/>
            <a:ext cx="1058637" cy="764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5"/>
          <p:cNvGrpSpPr/>
          <p:nvPr/>
        </p:nvGrpSpPr>
        <p:grpSpPr>
          <a:xfrm>
            <a:off x="0" y="700088"/>
            <a:ext cx="9163050" cy="5457825"/>
            <a:chOff x="0" y="700088"/>
            <a:chExt cx="9163050" cy="545782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700088"/>
              <a:ext cx="9163050" cy="5457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ZoneTexte 7"/>
            <p:cNvSpPr txBox="1"/>
            <p:nvPr/>
          </p:nvSpPr>
          <p:spPr>
            <a:xfrm>
              <a:off x="1115616" y="5661248"/>
              <a:ext cx="3113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2008577" y="5661248"/>
              <a:ext cx="69121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1000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3016689" y="5661248"/>
              <a:ext cx="69121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2000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4096809" y="5661248"/>
              <a:ext cx="69121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3000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5176929" y="5661248"/>
              <a:ext cx="69121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4000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6156176" y="5661248"/>
              <a:ext cx="69121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5000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7265161" y="5661248"/>
              <a:ext cx="69121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6000</a:t>
              </a:r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8316416" y="5661248"/>
              <a:ext cx="69121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2060"/>
                  </a:solidFill>
                </a:rPr>
                <a:t>7000</a:t>
              </a:r>
              <a:endParaRPr lang="en-US" dirty="0">
                <a:solidFill>
                  <a:srgbClr val="002060"/>
                </a:solidFill>
              </a:endParaRPr>
            </a:p>
          </p:txBody>
        </p:sp>
      </p:grpSp>
      <p:sp>
        <p:nvSpPr>
          <p:cNvPr id="5" name="ZoneTexte 4"/>
          <p:cNvSpPr txBox="1"/>
          <p:nvPr/>
        </p:nvSpPr>
        <p:spPr>
          <a:xfrm>
            <a:off x="2154916" y="332656"/>
            <a:ext cx="5801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 of fit  of cross correlations during </a:t>
            </a:r>
            <a:r>
              <a:rPr lang="en-US" dirty="0" err="1" smtClean="0"/>
              <a:t>CygA</a:t>
            </a:r>
            <a:r>
              <a:rPr lang="en-US" dirty="0" smtClean="0"/>
              <a:t> transit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17</Words>
  <Application>Microsoft Office PowerPoint</Application>
  <PresentationFormat>Affichage à l'écran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Diapositive 1</vt:lpstr>
      <vt:lpstr>Diapositive 2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J.E CAMPAGNE</dc:creator>
  <cp:lastModifiedBy>J.E CAMPAGNE</cp:lastModifiedBy>
  <cp:revision>2</cp:revision>
  <dcterms:created xsi:type="dcterms:W3CDTF">2013-02-21T10:11:24Z</dcterms:created>
  <dcterms:modified xsi:type="dcterms:W3CDTF">2013-02-21T10:21:50Z</dcterms:modified>
</cp:coreProperties>
</file>