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23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568E57F-5D0D-4B04-AB6F-C36076C60C6B}" type="slidenum">
              <a:rPr lang="en-US" smtClean="0"/>
              <a:t>‹N°›</a:t>
            </a:fld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EA753832-2EEC-40F3-8FE7-9B87FA1B3E8F}" type="datetimeFigureOut">
              <a:rPr lang="en-US" smtClean="0"/>
              <a:t>5/16/2012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753832-2EEC-40F3-8FE7-9B87FA1B3E8F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8E57F-5D0D-4B04-AB6F-C36076C60C6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753832-2EEC-40F3-8FE7-9B87FA1B3E8F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8E57F-5D0D-4B04-AB6F-C36076C60C6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A753832-2EEC-40F3-8FE7-9B87FA1B3E8F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568E57F-5D0D-4B04-AB6F-C36076C60C6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753832-2EEC-40F3-8FE7-9B87FA1B3E8F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8E57F-5D0D-4B04-AB6F-C36076C60C6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753832-2EEC-40F3-8FE7-9B87FA1B3E8F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8E57F-5D0D-4B04-AB6F-C36076C60C6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753832-2EEC-40F3-8FE7-9B87FA1B3E8F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8E57F-5D0D-4B04-AB6F-C36076C60C6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753832-2EEC-40F3-8FE7-9B87FA1B3E8F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8E57F-5D0D-4B04-AB6F-C36076C60C6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753832-2EEC-40F3-8FE7-9B87FA1B3E8F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8E57F-5D0D-4B04-AB6F-C36076C60C6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753832-2EEC-40F3-8FE7-9B87FA1B3E8F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8E57F-5D0D-4B04-AB6F-C36076C60C6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753832-2EEC-40F3-8FE7-9B87FA1B3E8F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8E57F-5D0D-4B04-AB6F-C36076C60C6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753832-2EEC-40F3-8FE7-9B87FA1B3E8F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8E57F-5D0D-4B04-AB6F-C36076C60C6B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EA753832-2EEC-40F3-8FE7-9B87FA1B3E8F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B568E57F-5D0D-4B04-AB6F-C36076C60C6B}" type="slidenum">
              <a:rPr lang="en-US" smtClean="0"/>
              <a:t>‹N°›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Transit @ </a:t>
            </a:r>
            <a:r>
              <a:rPr lang="en-US" dirty="0" err="1" smtClean="0"/>
              <a:t>Nançay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JE. </a:t>
            </a:r>
            <a:r>
              <a:rPr lang="en-US" dirty="0" err="1" smtClean="0"/>
              <a:t>Campagne</a:t>
            </a:r>
            <a:endParaRPr lang="en-US" dirty="0" smtClean="0"/>
          </a:p>
          <a:p>
            <a:r>
              <a:rPr lang="en-US" dirty="0" smtClean="0"/>
              <a:t>16/5/2012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6632"/>
            <a:ext cx="6600825" cy="667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6228184" y="548680"/>
            <a:ext cx="1125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 transits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3488" y="85725"/>
            <a:ext cx="6677025" cy="668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7775" y="100013"/>
            <a:ext cx="6648450" cy="665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5</TotalTime>
  <Words>9</Words>
  <Application>Microsoft Office PowerPoint</Application>
  <PresentationFormat>Affichage à l'écran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SlideBAO</vt:lpstr>
      <vt:lpstr>Transit @ Nançay</vt:lpstr>
      <vt:lpstr>Diapositive 2</vt:lpstr>
      <vt:lpstr>Diapositive 3</vt:lpstr>
      <vt:lpstr>Diapositive 4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Transit @ Nançay</dc:title>
  <dc:creator>J.E CAMPAGNE</dc:creator>
  <cp:lastModifiedBy>J.E CAMPAGNE</cp:lastModifiedBy>
  <cp:revision>1</cp:revision>
  <dcterms:created xsi:type="dcterms:W3CDTF">2012-05-16T10:22:18Z</dcterms:created>
  <dcterms:modified xsi:type="dcterms:W3CDTF">2012-05-16T10:28:17Z</dcterms:modified>
</cp:coreProperties>
</file>