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7" r:id="rId4"/>
    <p:sldId id="264" r:id="rId5"/>
    <p:sldId id="258" r:id="rId6"/>
    <p:sldId id="268" r:id="rId7"/>
    <p:sldId id="259" r:id="rId8"/>
    <p:sldId id="269" r:id="rId9"/>
    <p:sldId id="260" r:id="rId10"/>
    <p:sldId id="270" r:id="rId11"/>
    <p:sldId id="261" r:id="rId12"/>
    <p:sldId id="271" r:id="rId13"/>
    <p:sldId id="263" r:id="rId14"/>
    <p:sldId id="272" r:id="rId15"/>
    <p:sldId id="262" r:id="rId16"/>
    <p:sldId id="273" r:id="rId17"/>
    <p:sldId id="265" r:id="rId18"/>
    <p:sldId id="266" r:id="rId19"/>
  </p:sldIdLst>
  <p:sldSz cx="9144000" cy="6858000" type="screen4x3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654" y="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512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37A5070-EC6D-4DCA-B8DD-D70AD19D8CE5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F530BB30-1E06-4BE8-B80B-C07057347F59}" type="datetimeFigureOut">
              <a:rPr lang="fr-FR" smtClean="0"/>
              <a:pPr/>
              <a:t>05/07/2012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530BB30-1E06-4BE8-B80B-C07057347F59}" type="datetimeFigureOut">
              <a:rPr lang="fr-FR" smtClean="0"/>
              <a:pPr/>
              <a:t>05/07/2012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7A5070-EC6D-4DCA-B8DD-D70AD19D8CE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530BB30-1E06-4BE8-B80B-C07057347F59}" type="datetimeFigureOut">
              <a:rPr lang="fr-FR" smtClean="0"/>
              <a:pPr/>
              <a:t>05/07/2012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7A5070-EC6D-4DCA-B8DD-D70AD19D8CE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re. Text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530BB30-1E06-4BE8-B80B-C07057347F59}" type="datetimeFigureOut">
              <a:rPr lang="fr-FR" smtClean="0"/>
              <a:pPr/>
              <a:t>05/07/2012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37A5070-EC6D-4DCA-B8DD-D70AD19D8CE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530BB30-1E06-4BE8-B80B-C07057347F59}" type="datetimeFigureOut">
              <a:rPr lang="fr-FR" smtClean="0"/>
              <a:pPr/>
              <a:t>05/07/2012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7A5070-EC6D-4DCA-B8DD-D70AD19D8CE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530BB30-1E06-4BE8-B80B-C07057347F59}" type="datetimeFigureOut">
              <a:rPr lang="fr-FR" smtClean="0"/>
              <a:pPr/>
              <a:t>05/07/2012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7A5070-EC6D-4DCA-B8DD-D70AD19D8CE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530BB30-1E06-4BE8-B80B-C07057347F59}" type="datetimeFigureOut">
              <a:rPr lang="fr-FR" smtClean="0"/>
              <a:pPr/>
              <a:t>05/07/2012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7A5070-EC6D-4DCA-B8DD-D70AD19D8CE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530BB30-1E06-4BE8-B80B-C07057347F59}" type="datetimeFigureOut">
              <a:rPr lang="fr-FR" smtClean="0"/>
              <a:pPr/>
              <a:t>05/07/2012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7A5070-EC6D-4DCA-B8DD-D70AD19D8CE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530BB30-1E06-4BE8-B80B-C07057347F59}" type="datetimeFigureOut">
              <a:rPr lang="fr-FR" smtClean="0"/>
              <a:pPr/>
              <a:t>05/07/2012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7A5070-EC6D-4DCA-B8DD-D70AD19D8CE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530BB30-1E06-4BE8-B80B-C07057347F59}" type="datetimeFigureOut">
              <a:rPr lang="fr-FR" smtClean="0"/>
              <a:pPr/>
              <a:t>05/07/2012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7A5070-EC6D-4DCA-B8DD-D70AD19D8CE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530BB30-1E06-4BE8-B80B-C07057347F59}" type="datetimeFigureOut">
              <a:rPr lang="fr-FR" smtClean="0"/>
              <a:pPr/>
              <a:t>05/07/2012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7A5070-EC6D-4DCA-B8DD-D70AD19D8CE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530BB30-1E06-4BE8-B80B-C07057347F59}" type="datetimeFigureOut">
              <a:rPr lang="fr-FR" smtClean="0"/>
              <a:pPr/>
              <a:t>05/07/2012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7A5070-EC6D-4DCA-B8DD-D70AD19D8CE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F530BB30-1E06-4BE8-B80B-C07057347F59}" type="datetimeFigureOut">
              <a:rPr lang="fr-FR" smtClean="0"/>
              <a:pPr/>
              <a:t>05/07/2012</a:t>
            </a:fld>
            <a:endParaRPr lang="fr-FR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fr-FR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337A5070-EC6D-4DCA-B8DD-D70AD19D8CE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fr-FR" dirty="0" err="1" smtClean="0"/>
              <a:t>Dish</a:t>
            </a:r>
            <a:r>
              <a:rPr lang="fr-FR" dirty="0" smtClean="0"/>
              <a:t> configurations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fr-FR" dirty="0" smtClean="0"/>
              <a:t>J.E Campagne</a:t>
            </a:r>
          </a:p>
          <a:p>
            <a:r>
              <a:rPr lang="fr-FR" dirty="0" smtClean="0"/>
              <a:t>4/7/12</a:t>
            </a:r>
            <a:endParaRPr lang="fr-FR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13653"/>
            <a:ext cx="8748464" cy="4391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909280"/>
            <a:ext cx="4983441" cy="50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e 2"/>
          <p:cNvGrpSpPr/>
          <p:nvPr/>
        </p:nvGrpSpPr>
        <p:grpSpPr>
          <a:xfrm>
            <a:off x="5364088" y="1772816"/>
            <a:ext cx="3024336" cy="2952328"/>
            <a:chOff x="2627784" y="1772816"/>
            <a:chExt cx="3024336" cy="2952328"/>
          </a:xfrm>
        </p:grpSpPr>
        <p:sp>
          <p:nvSpPr>
            <p:cNvPr id="4" name="Rectangle 3"/>
            <p:cNvSpPr/>
            <p:nvPr/>
          </p:nvSpPr>
          <p:spPr>
            <a:xfrm>
              <a:off x="2627784" y="1772816"/>
              <a:ext cx="3024336" cy="2952328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5" name="Connecteur droit avec flèche 4"/>
            <p:cNvCxnSpPr/>
            <p:nvPr/>
          </p:nvCxnSpPr>
          <p:spPr>
            <a:xfrm flipV="1">
              <a:off x="4328973" y="2350445"/>
              <a:ext cx="0" cy="2117975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Connecteur droit avec flèche 5"/>
            <p:cNvCxnSpPr>
              <a:endCxn id="8" idx="3"/>
            </p:cNvCxnSpPr>
            <p:nvPr/>
          </p:nvCxnSpPr>
          <p:spPr>
            <a:xfrm flipH="1" flipV="1">
              <a:off x="3097722" y="3533654"/>
              <a:ext cx="2365377" cy="1161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ZoneTexte 6"/>
            <p:cNvSpPr txBox="1"/>
            <p:nvPr/>
          </p:nvSpPr>
          <p:spPr>
            <a:xfrm>
              <a:off x="4158752" y="1965359"/>
              <a:ext cx="296235" cy="3291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/>
                <a:t>N</a:t>
              </a:r>
              <a:endParaRPr lang="fr-FR" dirty="0"/>
            </a:p>
          </p:txBody>
        </p:sp>
        <p:sp>
          <p:nvSpPr>
            <p:cNvPr id="8" name="ZoneTexte 7"/>
            <p:cNvSpPr txBox="1"/>
            <p:nvPr/>
          </p:nvSpPr>
          <p:spPr>
            <a:xfrm>
              <a:off x="2753798" y="3369060"/>
              <a:ext cx="343924" cy="3291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/>
                <a:t>W</a:t>
              </a:r>
            </a:p>
          </p:txBody>
        </p:sp>
        <p:sp>
          <p:nvSpPr>
            <p:cNvPr id="9" name="Ellipse 8"/>
            <p:cNvSpPr>
              <a:spLocks noChangeAspect="1"/>
            </p:cNvSpPr>
            <p:nvPr/>
          </p:nvSpPr>
          <p:spPr>
            <a:xfrm>
              <a:off x="3425537" y="2635974"/>
              <a:ext cx="354375" cy="360978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" name="Ellipse 9"/>
            <p:cNvSpPr>
              <a:spLocks noChangeAspect="1"/>
            </p:cNvSpPr>
            <p:nvPr/>
          </p:nvSpPr>
          <p:spPr>
            <a:xfrm>
              <a:off x="4793689" y="3861048"/>
              <a:ext cx="354375" cy="360978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Ellipse 10"/>
            <p:cNvSpPr>
              <a:spLocks noChangeAspect="1"/>
            </p:cNvSpPr>
            <p:nvPr/>
          </p:nvSpPr>
          <p:spPr>
            <a:xfrm>
              <a:off x="3419872" y="3860110"/>
              <a:ext cx="354375" cy="360978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Ellipse 11"/>
            <p:cNvSpPr>
              <a:spLocks noChangeAspect="1"/>
            </p:cNvSpPr>
            <p:nvPr/>
          </p:nvSpPr>
          <p:spPr>
            <a:xfrm>
              <a:off x="4793689" y="2636912"/>
              <a:ext cx="354375" cy="360978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68759"/>
            <a:ext cx="8977559" cy="4570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69320"/>
            <a:ext cx="5008500" cy="50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e 2"/>
          <p:cNvGrpSpPr/>
          <p:nvPr/>
        </p:nvGrpSpPr>
        <p:grpSpPr>
          <a:xfrm>
            <a:off x="5436096" y="2204864"/>
            <a:ext cx="3024336" cy="2952328"/>
            <a:chOff x="2627784" y="1772816"/>
            <a:chExt cx="3024336" cy="2952328"/>
          </a:xfrm>
        </p:grpSpPr>
        <p:sp>
          <p:nvSpPr>
            <p:cNvPr id="4" name="Rectangle 3"/>
            <p:cNvSpPr/>
            <p:nvPr/>
          </p:nvSpPr>
          <p:spPr>
            <a:xfrm>
              <a:off x="2627784" y="1772816"/>
              <a:ext cx="3024336" cy="2952328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5" name="Connecteur droit avec flèche 4"/>
            <p:cNvCxnSpPr/>
            <p:nvPr/>
          </p:nvCxnSpPr>
          <p:spPr>
            <a:xfrm flipV="1">
              <a:off x="4328973" y="2350445"/>
              <a:ext cx="0" cy="2117975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Connecteur droit avec flèche 5"/>
            <p:cNvCxnSpPr>
              <a:endCxn id="8" idx="3"/>
            </p:cNvCxnSpPr>
            <p:nvPr/>
          </p:nvCxnSpPr>
          <p:spPr>
            <a:xfrm flipH="1" flipV="1">
              <a:off x="3097722" y="3533654"/>
              <a:ext cx="2365377" cy="1161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ZoneTexte 6"/>
            <p:cNvSpPr txBox="1"/>
            <p:nvPr/>
          </p:nvSpPr>
          <p:spPr>
            <a:xfrm>
              <a:off x="4158752" y="1965359"/>
              <a:ext cx="296235" cy="3291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/>
                <a:t>N</a:t>
              </a:r>
              <a:endParaRPr lang="fr-FR" dirty="0"/>
            </a:p>
          </p:txBody>
        </p:sp>
        <p:sp>
          <p:nvSpPr>
            <p:cNvPr id="8" name="ZoneTexte 7"/>
            <p:cNvSpPr txBox="1"/>
            <p:nvPr/>
          </p:nvSpPr>
          <p:spPr>
            <a:xfrm>
              <a:off x="2753798" y="3369060"/>
              <a:ext cx="343924" cy="3291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/>
                <a:t>W</a:t>
              </a:r>
            </a:p>
          </p:txBody>
        </p:sp>
        <p:sp>
          <p:nvSpPr>
            <p:cNvPr id="9" name="Ellipse 8"/>
            <p:cNvSpPr>
              <a:spLocks noChangeAspect="1"/>
            </p:cNvSpPr>
            <p:nvPr/>
          </p:nvSpPr>
          <p:spPr>
            <a:xfrm>
              <a:off x="3347864" y="3356992"/>
              <a:ext cx="354375" cy="360978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" name="Ellipse 9"/>
            <p:cNvSpPr>
              <a:spLocks noChangeAspect="1"/>
            </p:cNvSpPr>
            <p:nvPr/>
          </p:nvSpPr>
          <p:spPr>
            <a:xfrm>
              <a:off x="4139952" y="3861048"/>
              <a:ext cx="354375" cy="360978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Ellipse 10"/>
            <p:cNvSpPr>
              <a:spLocks noChangeAspect="1"/>
            </p:cNvSpPr>
            <p:nvPr/>
          </p:nvSpPr>
          <p:spPr>
            <a:xfrm>
              <a:off x="4139952" y="3356992"/>
              <a:ext cx="354375" cy="360978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Ellipse 11"/>
            <p:cNvSpPr>
              <a:spLocks noChangeAspect="1"/>
            </p:cNvSpPr>
            <p:nvPr/>
          </p:nvSpPr>
          <p:spPr>
            <a:xfrm>
              <a:off x="4139952" y="2852936"/>
              <a:ext cx="354375" cy="360978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211721"/>
            <a:ext cx="9144000" cy="46223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97312"/>
            <a:ext cx="5033700" cy="50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e 2"/>
          <p:cNvGrpSpPr/>
          <p:nvPr/>
        </p:nvGrpSpPr>
        <p:grpSpPr>
          <a:xfrm>
            <a:off x="5652120" y="1844824"/>
            <a:ext cx="3024336" cy="2952328"/>
            <a:chOff x="2627784" y="1772816"/>
            <a:chExt cx="3024336" cy="2952328"/>
          </a:xfrm>
        </p:grpSpPr>
        <p:sp>
          <p:nvSpPr>
            <p:cNvPr id="4" name="Rectangle 3"/>
            <p:cNvSpPr/>
            <p:nvPr/>
          </p:nvSpPr>
          <p:spPr>
            <a:xfrm>
              <a:off x="2627784" y="1772816"/>
              <a:ext cx="3024336" cy="2952328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5" name="Connecteur droit avec flèche 4"/>
            <p:cNvCxnSpPr/>
            <p:nvPr/>
          </p:nvCxnSpPr>
          <p:spPr>
            <a:xfrm flipV="1">
              <a:off x="4328973" y="2350445"/>
              <a:ext cx="0" cy="2117975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Connecteur droit avec flèche 5"/>
            <p:cNvCxnSpPr>
              <a:endCxn id="8" idx="3"/>
            </p:cNvCxnSpPr>
            <p:nvPr/>
          </p:nvCxnSpPr>
          <p:spPr>
            <a:xfrm flipH="1" flipV="1">
              <a:off x="3097722" y="3533654"/>
              <a:ext cx="2365377" cy="1161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ZoneTexte 6"/>
            <p:cNvSpPr txBox="1"/>
            <p:nvPr/>
          </p:nvSpPr>
          <p:spPr>
            <a:xfrm>
              <a:off x="4158752" y="1965359"/>
              <a:ext cx="296235" cy="3291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/>
                <a:t>N</a:t>
              </a:r>
              <a:endParaRPr lang="fr-FR" dirty="0"/>
            </a:p>
          </p:txBody>
        </p:sp>
        <p:sp>
          <p:nvSpPr>
            <p:cNvPr id="8" name="ZoneTexte 7"/>
            <p:cNvSpPr txBox="1"/>
            <p:nvPr/>
          </p:nvSpPr>
          <p:spPr>
            <a:xfrm>
              <a:off x="2753798" y="3369060"/>
              <a:ext cx="343924" cy="3291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/>
                <a:t>W</a:t>
              </a:r>
            </a:p>
          </p:txBody>
        </p:sp>
        <p:sp>
          <p:nvSpPr>
            <p:cNvPr id="9" name="Ellipse 8"/>
            <p:cNvSpPr>
              <a:spLocks noChangeAspect="1"/>
            </p:cNvSpPr>
            <p:nvPr/>
          </p:nvSpPr>
          <p:spPr>
            <a:xfrm>
              <a:off x="4139952" y="2635974"/>
              <a:ext cx="354375" cy="360978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" name="Ellipse 9"/>
            <p:cNvSpPr>
              <a:spLocks noChangeAspect="1"/>
            </p:cNvSpPr>
            <p:nvPr/>
          </p:nvSpPr>
          <p:spPr>
            <a:xfrm>
              <a:off x="4793689" y="3861048"/>
              <a:ext cx="354375" cy="360978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Ellipse 10"/>
            <p:cNvSpPr>
              <a:spLocks noChangeAspect="1"/>
            </p:cNvSpPr>
            <p:nvPr/>
          </p:nvSpPr>
          <p:spPr>
            <a:xfrm>
              <a:off x="3419872" y="3860110"/>
              <a:ext cx="354375" cy="360978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Ellipse 11"/>
            <p:cNvSpPr>
              <a:spLocks noChangeAspect="1"/>
            </p:cNvSpPr>
            <p:nvPr/>
          </p:nvSpPr>
          <p:spPr>
            <a:xfrm>
              <a:off x="4139952" y="3356992"/>
              <a:ext cx="354375" cy="360978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337834"/>
            <a:ext cx="8964488" cy="448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652120" y="1844824"/>
            <a:ext cx="3024336" cy="2952328"/>
          </a:xfrm>
          <a:prstGeom prst="rect">
            <a:avLst/>
          </a:prstGeom>
          <a:solidFill>
            <a:schemeClr val="bg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5" name="Connecteur droit avec flèche 4"/>
          <p:cNvCxnSpPr/>
          <p:nvPr/>
        </p:nvCxnSpPr>
        <p:spPr>
          <a:xfrm flipV="1">
            <a:off x="7353309" y="2422453"/>
            <a:ext cx="0" cy="21179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avec flèche 5"/>
          <p:cNvCxnSpPr>
            <a:endCxn id="8" idx="3"/>
          </p:cNvCxnSpPr>
          <p:nvPr/>
        </p:nvCxnSpPr>
        <p:spPr>
          <a:xfrm flipH="1" flipV="1">
            <a:off x="6122058" y="3605662"/>
            <a:ext cx="2365377" cy="116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ZoneTexte 6"/>
          <p:cNvSpPr txBox="1"/>
          <p:nvPr/>
        </p:nvSpPr>
        <p:spPr>
          <a:xfrm>
            <a:off x="7183088" y="2037367"/>
            <a:ext cx="296235" cy="3291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N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5778134" y="3441068"/>
            <a:ext cx="343924" cy="3291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W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7379" y="1196752"/>
            <a:ext cx="5021427" cy="5027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13"/>
          <p:cNvSpPr/>
          <p:nvPr/>
        </p:nvSpPr>
        <p:spPr>
          <a:xfrm>
            <a:off x="4443599" y="3244334"/>
            <a:ext cx="248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>
                <a:latin typeface="Courier"/>
              </a:rPr>
              <a:t> </a:t>
            </a:r>
            <a:endParaRPr lang="fr-FR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1333" y="2852936"/>
            <a:ext cx="1743075" cy="151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652120" y="1844824"/>
            <a:ext cx="3024336" cy="2952328"/>
          </a:xfrm>
          <a:prstGeom prst="rect">
            <a:avLst/>
          </a:prstGeom>
          <a:solidFill>
            <a:schemeClr val="bg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5" name="Connecteur droit avec flèche 4"/>
          <p:cNvCxnSpPr/>
          <p:nvPr/>
        </p:nvCxnSpPr>
        <p:spPr>
          <a:xfrm flipV="1">
            <a:off x="7353309" y="2422453"/>
            <a:ext cx="0" cy="21179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avec flèche 5"/>
          <p:cNvCxnSpPr>
            <a:endCxn id="8" idx="3"/>
          </p:cNvCxnSpPr>
          <p:nvPr/>
        </p:nvCxnSpPr>
        <p:spPr>
          <a:xfrm flipH="1" flipV="1">
            <a:off x="6122058" y="3605662"/>
            <a:ext cx="2365377" cy="116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ZoneTexte 6"/>
          <p:cNvSpPr txBox="1"/>
          <p:nvPr/>
        </p:nvSpPr>
        <p:spPr>
          <a:xfrm>
            <a:off x="7183088" y="2037367"/>
            <a:ext cx="296235" cy="3291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N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5778134" y="3441068"/>
            <a:ext cx="343924" cy="3291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W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443599" y="3244334"/>
            <a:ext cx="248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>
                <a:latin typeface="Courier"/>
              </a:rPr>
              <a:t> </a:t>
            </a:r>
            <a:endParaRPr lang="fr-F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2852936"/>
            <a:ext cx="165735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6512" y="1196752"/>
            <a:ext cx="5037397" cy="505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 preferRelativeResize="0"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495" y="980728"/>
            <a:ext cx="5040000" cy="5071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1565126"/>
            <a:ext cx="3571875" cy="344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ZoneTexte 3"/>
          <p:cNvSpPr txBox="1"/>
          <p:nvPr/>
        </p:nvSpPr>
        <p:spPr>
          <a:xfrm>
            <a:off x="7596336" y="2132856"/>
            <a:ext cx="298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x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5796136" y="3789040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y</a:t>
            </a:r>
            <a:endParaRPr lang="fr-FR" dirty="0"/>
          </a:p>
        </p:txBody>
      </p:sp>
      <p:sp>
        <p:nvSpPr>
          <p:cNvPr id="15" name="Flèche en arc 14"/>
          <p:cNvSpPr/>
          <p:nvPr/>
        </p:nvSpPr>
        <p:spPr>
          <a:xfrm rot="2836517">
            <a:off x="7601052" y="2641629"/>
            <a:ext cx="720080" cy="720080"/>
          </a:xfrm>
          <a:prstGeom prst="circularArrow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8316416" y="2555612"/>
            <a:ext cx="425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Az</a:t>
            </a:r>
            <a:endParaRPr lang="fr-F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96752"/>
            <a:ext cx="9135967" cy="46277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e 22"/>
          <p:cNvGrpSpPr/>
          <p:nvPr/>
        </p:nvGrpSpPr>
        <p:grpSpPr>
          <a:xfrm>
            <a:off x="2627784" y="1772816"/>
            <a:ext cx="3024336" cy="2952328"/>
            <a:chOff x="2627784" y="1772816"/>
            <a:chExt cx="3024336" cy="2952328"/>
          </a:xfrm>
        </p:grpSpPr>
        <p:sp>
          <p:nvSpPr>
            <p:cNvPr id="19" name="Rectangle 18"/>
            <p:cNvSpPr/>
            <p:nvPr/>
          </p:nvSpPr>
          <p:spPr>
            <a:xfrm>
              <a:off x="2627784" y="1772816"/>
              <a:ext cx="3024336" cy="2952328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3" name="Connecteur droit avec flèche 2"/>
            <p:cNvCxnSpPr/>
            <p:nvPr/>
          </p:nvCxnSpPr>
          <p:spPr>
            <a:xfrm flipV="1">
              <a:off x="4328973" y="2350445"/>
              <a:ext cx="0" cy="2117975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Connecteur droit avec flèche 3"/>
            <p:cNvCxnSpPr>
              <a:endCxn id="8" idx="3"/>
            </p:cNvCxnSpPr>
            <p:nvPr/>
          </p:nvCxnSpPr>
          <p:spPr>
            <a:xfrm flipH="1" flipV="1">
              <a:off x="3097722" y="3533654"/>
              <a:ext cx="2365377" cy="1161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ZoneTexte 6"/>
            <p:cNvSpPr txBox="1"/>
            <p:nvPr/>
          </p:nvSpPr>
          <p:spPr>
            <a:xfrm>
              <a:off x="4158752" y="1965359"/>
              <a:ext cx="296235" cy="3291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/>
                <a:t>N</a:t>
              </a:r>
              <a:endParaRPr lang="fr-FR" dirty="0"/>
            </a:p>
          </p:txBody>
        </p:sp>
        <p:sp>
          <p:nvSpPr>
            <p:cNvPr id="8" name="ZoneTexte 7"/>
            <p:cNvSpPr txBox="1"/>
            <p:nvPr/>
          </p:nvSpPr>
          <p:spPr>
            <a:xfrm>
              <a:off x="2753798" y="3369060"/>
              <a:ext cx="343924" cy="3291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/>
                <a:t>W</a:t>
              </a:r>
            </a:p>
          </p:txBody>
        </p:sp>
        <p:sp>
          <p:nvSpPr>
            <p:cNvPr id="16" name="Ellipse 15"/>
            <p:cNvSpPr>
              <a:spLocks noChangeAspect="1"/>
            </p:cNvSpPr>
            <p:nvPr/>
          </p:nvSpPr>
          <p:spPr>
            <a:xfrm>
              <a:off x="3347864" y="3356992"/>
              <a:ext cx="354375" cy="360978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" name="Ellipse 16"/>
            <p:cNvSpPr>
              <a:spLocks noChangeAspect="1"/>
            </p:cNvSpPr>
            <p:nvPr/>
          </p:nvSpPr>
          <p:spPr>
            <a:xfrm>
              <a:off x="4139952" y="3861048"/>
              <a:ext cx="354375" cy="360978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" name="Ellipse 13"/>
            <p:cNvSpPr>
              <a:spLocks noChangeAspect="1"/>
            </p:cNvSpPr>
            <p:nvPr/>
          </p:nvSpPr>
          <p:spPr>
            <a:xfrm>
              <a:off x="4139952" y="3356992"/>
              <a:ext cx="354375" cy="360978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1" name="Ellipse 20"/>
            <p:cNvSpPr>
              <a:spLocks noChangeAspect="1"/>
            </p:cNvSpPr>
            <p:nvPr/>
          </p:nvSpPr>
          <p:spPr>
            <a:xfrm>
              <a:off x="4139952" y="2852936"/>
              <a:ext cx="354375" cy="360978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 preferRelativeResize="0"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81288"/>
            <a:ext cx="5040000" cy="50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e 2"/>
          <p:cNvGrpSpPr/>
          <p:nvPr/>
        </p:nvGrpSpPr>
        <p:grpSpPr>
          <a:xfrm>
            <a:off x="5436096" y="1988840"/>
            <a:ext cx="3024336" cy="2952328"/>
            <a:chOff x="2627784" y="1772816"/>
            <a:chExt cx="3024336" cy="2952328"/>
          </a:xfrm>
        </p:grpSpPr>
        <p:sp>
          <p:nvSpPr>
            <p:cNvPr id="4" name="Rectangle 3"/>
            <p:cNvSpPr/>
            <p:nvPr/>
          </p:nvSpPr>
          <p:spPr>
            <a:xfrm>
              <a:off x="2627784" y="1772816"/>
              <a:ext cx="3024336" cy="2952328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5" name="Connecteur droit avec flèche 4"/>
            <p:cNvCxnSpPr/>
            <p:nvPr/>
          </p:nvCxnSpPr>
          <p:spPr>
            <a:xfrm flipV="1">
              <a:off x="4328973" y="2350445"/>
              <a:ext cx="0" cy="2117975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Connecteur droit avec flèche 5"/>
            <p:cNvCxnSpPr>
              <a:endCxn id="8" idx="3"/>
            </p:cNvCxnSpPr>
            <p:nvPr/>
          </p:nvCxnSpPr>
          <p:spPr>
            <a:xfrm flipH="1" flipV="1">
              <a:off x="3097722" y="3533654"/>
              <a:ext cx="2365377" cy="1161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ZoneTexte 6"/>
            <p:cNvSpPr txBox="1"/>
            <p:nvPr/>
          </p:nvSpPr>
          <p:spPr>
            <a:xfrm>
              <a:off x="4158752" y="1965359"/>
              <a:ext cx="296235" cy="3291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/>
                <a:t>N</a:t>
              </a:r>
              <a:endParaRPr lang="fr-FR" dirty="0"/>
            </a:p>
          </p:txBody>
        </p:sp>
        <p:sp>
          <p:nvSpPr>
            <p:cNvPr id="8" name="ZoneTexte 7"/>
            <p:cNvSpPr txBox="1"/>
            <p:nvPr/>
          </p:nvSpPr>
          <p:spPr>
            <a:xfrm>
              <a:off x="2753798" y="3369060"/>
              <a:ext cx="343924" cy="3291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/>
                <a:t>W</a:t>
              </a:r>
            </a:p>
          </p:txBody>
        </p:sp>
        <p:sp>
          <p:nvSpPr>
            <p:cNvPr id="9" name="Ellipse 8"/>
            <p:cNvSpPr>
              <a:spLocks noChangeAspect="1"/>
            </p:cNvSpPr>
            <p:nvPr/>
          </p:nvSpPr>
          <p:spPr>
            <a:xfrm>
              <a:off x="4139952" y="2852936"/>
              <a:ext cx="354375" cy="360978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" name="Ellipse 9"/>
            <p:cNvSpPr>
              <a:spLocks noChangeAspect="1"/>
            </p:cNvSpPr>
            <p:nvPr/>
          </p:nvSpPr>
          <p:spPr>
            <a:xfrm>
              <a:off x="4139952" y="3789040"/>
              <a:ext cx="354375" cy="360978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196752"/>
            <a:ext cx="8496944" cy="4234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25304"/>
            <a:ext cx="5014768" cy="50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e 2"/>
          <p:cNvGrpSpPr/>
          <p:nvPr/>
        </p:nvGrpSpPr>
        <p:grpSpPr>
          <a:xfrm>
            <a:off x="5580112" y="1916832"/>
            <a:ext cx="3024336" cy="2952328"/>
            <a:chOff x="2627784" y="1772816"/>
            <a:chExt cx="3024336" cy="2952328"/>
          </a:xfrm>
        </p:grpSpPr>
        <p:sp>
          <p:nvSpPr>
            <p:cNvPr id="4" name="Rectangle 3"/>
            <p:cNvSpPr/>
            <p:nvPr/>
          </p:nvSpPr>
          <p:spPr>
            <a:xfrm>
              <a:off x="2627784" y="1772816"/>
              <a:ext cx="3024336" cy="2952328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5" name="Connecteur droit avec flèche 4"/>
            <p:cNvCxnSpPr/>
            <p:nvPr/>
          </p:nvCxnSpPr>
          <p:spPr>
            <a:xfrm flipV="1">
              <a:off x="4328973" y="2350445"/>
              <a:ext cx="0" cy="2117975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Connecteur droit avec flèche 5"/>
            <p:cNvCxnSpPr>
              <a:endCxn id="8" idx="3"/>
            </p:cNvCxnSpPr>
            <p:nvPr/>
          </p:nvCxnSpPr>
          <p:spPr>
            <a:xfrm flipH="1" flipV="1">
              <a:off x="3097722" y="3533654"/>
              <a:ext cx="2365377" cy="1161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ZoneTexte 6"/>
            <p:cNvSpPr txBox="1"/>
            <p:nvPr/>
          </p:nvSpPr>
          <p:spPr>
            <a:xfrm>
              <a:off x="4158752" y="1965359"/>
              <a:ext cx="296235" cy="3291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/>
                <a:t>N</a:t>
              </a:r>
              <a:endParaRPr lang="fr-FR" dirty="0"/>
            </a:p>
          </p:txBody>
        </p:sp>
        <p:sp>
          <p:nvSpPr>
            <p:cNvPr id="8" name="ZoneTexte 7"/>
            <p:cNvSpPr txBox="1"/>
            <p:nvPr/>
          </p:nvSpPr>
          <p:spPr>
            <a:xfrm>
              <a:off x="2753798" y="3369060"/>
              <a:ext cx="343924" cy="3291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/>
                <a:t>W</a:t>
              </a:r>
            </a:p>
          </p:txBody>
        </p:sp>
        <p:sp>
          <p:nvSpPr>
            <p:cNvPr id="9" name="Ellipse 8"/>
            <p:cNvSpPr>
              <a:spLocks noChangeAspect="1"/>
            </p:cNvSpPr>
            <p:nvPr/>
          </p:nvSpPr>
          <p:spPr>
            <a:xfrm>
              <a:off x="4139952" y="2635974"/>
              <a:ext cx="354375" cy="360978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" name="Ellipse 9"/>
            <p:cNvSpPr>
              <a:spLocks noChangeAspect="1"/>
            </p:cNvSpPr>
            <p:nvPr/>
          </p:nvSpPr>
          <p:spPr>
            <a:xfrm>
              <a:off x="4139952" y="4076134"/>
              <a:ext cx="354375" cy="360978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Ellipse 10"/>
            <p:cNvSpPr>
              <a:spLocks noChangeAspect="1"/>
            </p:cNvSpPr>
            <p:nvPr/>
          </p:nvSpPr>
          <p:spPr>
            <a:xfrm>
              <a:off x="4139952" y="3356992"/>
              <a:ext cx="354375" cy="360978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20287"/>
            <a:ext cx="9144000" cy="4599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81288"/>
            <a:ext cx="5052664" cy="50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2" name="Groupe 11"/>
          <p:cNvGrpSpPr/>
          <p:nvPr/>
        </p:nvGrpSpPr>
        <p:grpSpPr>
          <a:xfrm>
            <a:off x="5652120" y="1844824"/>
            <a:ext cx="3024336" cy="2952328"/>
            <a:chOff x="2627784" y="1772816"/>
            <a:chExt cx="3024336" cy="2952328"/>
          </a:xfrm>
        </p:grpSpPr>
        <p:sp>
          <p:nvSpPr>
            <p:cNvPr id="13" name="Rectangle 12"/>
            <p:cNvSpPr/>
            <p:nvPr/>
          </p:nvSpPr>
          <p:spPr>
            <a:xfrm>
              <a:off x="2627784" y="1772816"/>
              <a:ext cx="3024336" cy="2952328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14" name="Connecteur droit avec flèche 13"/>
            <p:cNvCxnSpPr/>
            <p:nvPr/>
          </p:nvCxnSpPr>
          <p:spPr>
            <a:xfrm flipV="1">
              <a:off x="4328973" y="2350445"/>
              <a:ext cx="0" cy="2117975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avec flèche 14"/>
            <p:cNvCxnSpPr>
              <a:endCxn id="17" idx="3"/>
            </p:cNvCxnSpPr>
            <p:nvPr/>
          </p:nvCxnSpPr>
          <p:spPr>
            <a:xfrm flipH="1" flipV="1">
              <a:off x="3097722" y="3533654"/>
              <a:ext cx="2365377" cy="1161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ZoneTexte 15"/>
            <p:cNvSpPr txBox="1"/>
            <p:nvPr/>
          </p:nvSpPr>
          <p:spPr>
            <a:xfrm>
              <a:off x="4158752" y="1965359"/>
              <a:ext cx="296235" cy="3291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/>
                <a:t>N</a:t>
              </a:r>
              <a:endParaRPr lang="fr-FR" dirty="0"/>
            </a:p>
          </p:txBody>
        </p:sp>
        <p:sp>
          <p:nvSpPr>
            <p:cNvPr id="17" name="ZoneTexte 16"/>
            <p:cNvSpPr txBox="1"/>
            <p:nvPr/>
          </p:nvSpPr>
          <p:spPr>
            <a:xfrm>
              <a:off x="2753798" y="3369060"/>
              <a:ext cx="343924" cy="3291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/>
                <a:t>W</a:t>
              </a:r>
            </a:p>
          </p:txBody>
        </p:sp>
        <p:sp>
          <p:nvSpPr>
            <p:cNvPr id="18" name="Ellipse 17"/>
            <p:cNvSpPr>
              <a:spLocks noChangeAspect="1"/>
            </p:cNvSpPr>
            <p:nvPr/>
          </p:nvSpPr>
          <p:spPr>
            <a:xfrm>
              <a:off x="4139952" y="2635974"/>
              <a:ext cx="354375" cy="360978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9" name="Ellipse 18"/>
            <p:cNvSpPr>
              <a:spLocks noChangeAspect="1"/>
            </p:cNvSpPr>
            <p:nvPr/>
          </p:nvSpPr>
          <p:spPr>
            <a:xfrm>
              <a:off x="4793689" y="3861048"/>
              <a:ext cx="354375" cy="360978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" name="Ellipse 19"/>
            <p:cNvSpPr>
              <a:spLocks noChangeAspect="1"/>
            </p:cNvSpPr>
            <p:nvPr/>
          </p:nvSpPr>
          <p:spPr>
            <a:xfrm>
              <a:off x="3419872" y="3860110"/>
              <a:ext cx="354375" cy="360978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SlideBAO">
  <a:themeElements>
    <a:clrScheme name="Océan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Océa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céan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SlideBAO</Template>
  <TotalTime>929</TotalTime>
  <Words>28</Words>
  <Application>Microsoft Office PowerPoint</Application>
  <PresentationFormat>Affichage à l'écran (4:3)</PresentationFormat>
  <Paragraphs>26</Paragraphs>
  <Slides>18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19" baseType="lpstr">
      <vt:lpstr>SlideBAO</vt:lpstr>
      <vt:lpstr>Dish configurations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  <vt:lpstr>Diapositive 15</vt:lpstr>
      <vt:lpstr>Diapositive 16</vt:lpstr>
      <vt:lpstr>Diapositive 17</vt:lpstr>
      <vt:lpstr>Diapositive 18</vt:lpstr>
    </vt:vector>
  </TitlesOfParts>
  <Company>LAL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Dish configurations</dc:title>
  <dc:creator>J.E CAMPAGNE</dc:creator>
  <cp:lastModifiedBy>J.E CAMPAGNE</cp:lastModifiedBy>
  <cp:revision>22</cp:revision>
  <dcterms:created xsi:type="dcterms:W3CDTF">2012-06-27T09:44:44Z</dcterms:created>
  <dcterms:modified xsi:type="dcterms:W3CDTF">2012-07-05T14:36:03Z</dcterms:modified>
</cp:coreProperties>
</file>